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Music for the Next Generation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future of music and its impact on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Music Evolution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been an integral part of human culture since ancient times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technology and digital platforms have revolutionized the music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Emergence of new genres and styles through collaboration and global influences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music on emotions, mental well-being, and cultural identity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Rise of Streaming Platforms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Streaming platforms like Spotify and Apple Music have revolutionized music consumption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Accessibility and convenience for users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faced by artists in terms of fair compensation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Emergence of personalized playlists and algorithm-driven recommendations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Artificial Intelligence in Music Creation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artificial intelligence (AI) have led to the emergence of AI-generated music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algorithms can compose, produce, and perform music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Controversies surrounding ethics and originality in AI-generated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human musicians and AI 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Music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Technology-enabled music education platforms and applications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learning opportunities through virtual reality and augmented reality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challenges of access and inclusivity in music education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Preparing students for the evolving music industry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as a Catalyst for Social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as a powerful tool for expressing social and political messages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examples of music movements that shaped societal change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Contemporary artists using music to advocate for various causes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music on promoting cultural understanding and diversity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2023-10-17T17:07:09Z</dcterms:created>
  <dcterms:modified xsi:type="dcterms:W3CDTF">2023-10-17T17:07:09Z</dcterms:modified>
</cp:coreProperties>
</file>