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notesMasterIdLst>
    <p:notesMasterId r:id="rId8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presProps" Target="presProps.xml"/><Relationship Id="rId10" Type="http://schemas.openxmlformats.org/officeDocument/2006/relationships/viewProps" Target="viewProps.xml"/><Relationship Id="rId11" Type="http://schemas.openxmlformats.org/officeDocument/2006/relationships/theme" Target="theme/theme1.xml"/><Relationship Id="rId1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The Wonderful World of Shapes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Exploring the Beauty and Significance of Shapes in our Daily Lives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 to Shapes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 shape can be defined as the form of an object or its outline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Shapes are all around us, from buildings and streetlights to cars and trees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Geometry is the study of shapes and their properties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Shapes are made up of lines that create their boundaries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Basic Shapes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Shapes can be categorized into basic forms such as squares, circles, and triangles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 square has four equal sides and four corners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 circle is a round shape with no corners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 triangle has three sides and three corners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Other Shapes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Shapes like rectangles, ovals, and stars also exist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 rectangle has four sides, with two opposite sides longer than the other two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An oval is a long, rounded shape, resembling a stretched circle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Stars have multiple points and can vary in shape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Shapes in Everyday Life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Shapes play a significant role in our daily lives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They can be found in the architecture of buildings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Shapes also help define facial features, like the eyes, nose, and lips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By understanding shapes, we can appreciate the world around us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Conclusion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Shapes are fascinating and diverse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By recognizing shapes, we can enhance our understanding of the world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They add beauty and structure to our surroundings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Thank you for exploring the world of shapes with us!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2023-10-16T13:59:46Z</dcterms:created>
  <dcterms:modified xsi:type="dcterms:W3CDTF">2023-10-16T13:59:46Z</dcterms:modified>
</cp:coreProperties>
</file>