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Rise and Fall of the Roman Empire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a Small Latin Village to a Global Superpower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letters we use today are inherited from the Romans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Roman-speaking countries are scattered across the world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Rome was the first example of globalization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Let's take a journey through twelve centuries of Roman history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Birth of Rome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Rome started as a small settlement by the Tiber River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It benefited from its location at the crossroads of trade routes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Rome was a refuge for outcasts, providing opportunities for social mobility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Romans considered themselves descendants of Trojan refugees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Etruscan Influence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Etruscans were mysterious neighbors to the north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They actively traded with the Romans and Greeks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This trade network led to the establishment of Rome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Many aspects of Roman civilization were borrowed from the Etruscans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Transition to a Republic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In 509 BCE, Rome abolished the monarchy and established a republic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Consuls were elected annually to share executive power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Senate consisted of patricians who controlled legislation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Plebeians fought for equal rights and representation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Punic Wars and Imperial Expansion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Punic Wars against Carthage expanded Rome's influence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Rome gradually conquered all of Italy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Roman legions triumphed over the formidable Macedonian phalanx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Roman Empire extended its dominion to Egypt and beyond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Decline and Fall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empire faced economic challenges due to cheap grain and an influx of slaves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Internal power struggles plagued the late empire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Discontent among the population led to social unrest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once-mighty empire fell to invading barbarian tribes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Rome's legacy includes a lasting impact on language, culture, and governance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empire's reach and influence laid the foundation for future civilizations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We continue to be influenced by Rome's achievements and challenges today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 rise and fall of the Roman Empire is a captivating chapter in human history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2023-10-17T11:52:12Z</dcterms:created>
  <dcterms:modified xsi:type="dcterms:W3CDTF">2023-10-17T11:52:12Z</dcterms:modified>
</cp:coreProperties>
</file>