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Healthy Liver, Healthy Life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Raising Awareness on Liver Health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Joining Apollo Hospital for a huge campaign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awareness on liver health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Liver disease is a global epidemic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30% of Indian population affected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Leading cause of failure and death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Silent Killer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Chronic viral hepatitis as a major cause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deaths every minute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deaths are preventable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initiatives for healthy liver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Uniting for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Healthcare organizations, policymakers, and public join hands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 for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reality of healthy liver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awareness and education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necessary steps for prevention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2023-10-17T08:51:34Z</dcterms:created>
  <dcterms:modified xsi:type="dcterms:W3CDTF">2023-10-17T08:51:34Z</dcterms:modified>
</cp:coreProperties>
</file>