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Henry US Survival Rifle: A Comprehensive Update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Addressing Complaints, Demonstrating Reliability, and Testing Ammunition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Good morning from Southern Nevada!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Today, we'll provide a two-year update on the Henry US Survival Rifle (AR-7).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positive feedback received on previous videos.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of the two main complaints: front sight and reliability.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Disassembling the Rifle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unique design and portability of the rifle.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disassembling the rifle and showing the integrated storage compartment.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16-inch barrel and receiver.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of the convenience of storing magazines in the butt stock.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Addressing Front Sight Complaints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Description of the plastic front sight and common complaints.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Options for resolving the front sight issue, including using lock tight or obtaining replacement sights.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Assurance of personal experience with a secure front sight.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that the front sight is not a major concern.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Ensuring Reliability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 of historical complaints about the rifle's reliability.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 of Henry's efforts to address these issues through magazine redesign.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causes of reliability problems, including dirty firearm, faulty magazines, or mechanical malfunctions.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Recommendation to clean the rifle's chamber, use quality ammunition, and check for magazine-related problems.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Testing Ammunition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ammunition brands used for testing.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shooting four different brands: Federal, Winchester, Remington, and CCI.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Evaluation of each brand's performance and potential issues, if any.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Conclusion on the rifle's reliability based on the ammunition testing.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Reliability Results and Final Thoughts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Detailed account of the rifle's reliability during the ammunition testing.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of any malfunctions or issues encountered.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Applauding the rifle's overall reliability and personal positive experience.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Reiteration of key factors for ensuring proper functioning: cleanliness, good ammunition, and functional magazines.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Additional Features and Maintenance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Description of unique design features, such as the offset barrel and fat grip.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of the rifle's length and compatibility with scopes.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the rifle's ease of field stripping and maintenance steps.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Recommendation to clean the bolt, lubricate the necessary parts, and maintain the barrel.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Demonstration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accurate shooting and target practice.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satisfaction with the rifle's performance.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 thanking the audience and encouraging engagement.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Humorous remark about having breakfast with successful hunting.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appreciation for watching and requesting likes and notifications.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2023-10-17T03:05:44Z</dcterms:created>
  <dcterms:modified xsi:type="dcterms:W3CDTF">2023-10-17T03:05:44Z</dcterms:modified>
</cp:coreProperties>
</file>