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Deep Learning on Meshes: Challenges and Applications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use of deep learning on irregular mesh data and its applications in computer graphics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Deep Learning on Meshes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has shown success on structured data like images and text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Interest is growing in applying deep learning to 3D computer graphics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Meshes are widely used in computer graphics due to their efficiency and flexibility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on meshes opens doors for applications like generative shape modeling and shape analysis tasks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Extending Deep Learning to Meshes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 representation lacks structure and order, making it challenging to apply standard neural network operators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 triangulations can vary, making it difficult to utilize standard convolution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3D mesh data is often imperfect and requires manual processing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curse of dimensionality in 3D data restricts the amount of available training data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Mesh Convolutional Neural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 CNNs learn deep features on mesh edges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Shared weights across the mesh enable efficient and effective feature extraction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 pooling and unpooling layers increase the receptive field and incorporate more context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approaches like neural subdivision and mesh walker explore variations of mesh convolutions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Learning from a Single Shape Example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Internal data within a single shape can be used for training deep neural networks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Self-prior allows learning from unique internal patch data within a shape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Applications include surface reconstruction from point clouds and shape completion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self-prior provides a tailored prior for each individual input, resulting in better reconstructions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Surface Reconstruction with Self-Prior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Surface reconstruction is traditionally a challenging and ill-posed problem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Point-to-mesh uses the self-prior to generate more plausible surface reconstructions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self-prior is optimized through mesh convolutional neural networks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self-prior enables better handling of noise, outliers, and missing parts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Learning from Single Shape Example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a single shape example has various applications in computer graphics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 completion, 3D printing orientation, and internal structure learning are a few examples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leveraging internal data, these applications can be more robust and tailored to specific shapes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self-prior approach provides a powerful inductive bias for solving these tasks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 learning on meshes opens up new possibilities in computer graphics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in mesh representation and data must be addressed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Mesh convolutional neural networks provide a powerful inductive bias for deep learning on meshes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a single shape example enables robust applications without the need for large external data sets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2023-10-17T13:48:48Z</dcterms:created>
  <dcterms:modified xsi:type="dcterms:W3CDTF">2023-10-17T13:48:48Z</dcterms:modified>
</cp:coreProperties>
</file>