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Mystery of Blue Blood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Unraveling the Secrets of Artificial Blood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early 1980s, Soviet scientist Professor Felix Beloyartsev made a breakthrough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Announced the creation of an emulsion capable of carrying oxygen throughout the body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Named the emulsion 'Perforan'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Questions arise: Did scientists truly recreate human blood? Why was the world's first artificial blood banned in the USSR?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Perforan: The Life-Saver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the ban, Perforan begins saving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Revolutionary emulsion effectively delivers oxygen to organs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Prevents death in critical situations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of mystery: Why was it still banned?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Blue Blood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Perforan appears blue when infused into the body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unique property captivates researchers and the public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 research conducted in the 1970s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Why is it called blue blood if it looks white?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blue hue in the body highly intriguing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Unanswered Questions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shocking event that led to Professor Beloyartsev's death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Speculation on why he took his own life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Historian's account of the investigations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a brilliant mind and valuable research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could have been achieved if allowed to continue?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Lost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application of Perforan and ozone therapy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results in wound healing and treatment of infections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Recommendations for wider use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Calling for the revival of Perforan research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artificial blood and medical advancements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2023-10-18T04:21:05Z</dcterms:created>
  <dcterms:modified xsi:type="dcterms:W3CDTF">2023-10-18T04:21:05Z</dcterms:modified>
</cp:coreProperties>
</file>