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Foreign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into the Vibrant Sounds of Global Music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encompasses diverse genres and styles from different cultures around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unique perspectives on music, showcasing the richness of global cultural heritage.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can broaden our musical horizons and provide a deeper understanding of other cultures.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foreign music allows us to discover new rhythms, melodies, and instruments.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Popular Genres of 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encompasses a wide range of popular genres such as reggae, flamenco, K-Pop, and afrobeat.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genres have gained international recognition and have influenced mainstream music worldwide.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origins and characteristics of each genre can deepen our appreciation for foreign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popular genres helps us connect with global communities and their unique cultural identities.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Influence of Foreign Music on Local Artists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influenced and inspired countless local artists worldwide.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Musicians often incorporate elements of foreign music into their own compositions.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fusion of musical styles creates innovative and unique sounds that push creative boundaries.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cross-pollination of foreign and local music can inspire new ideas and collaborations.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Technology on 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have made foreign music more accessible than ever before.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and the internet have enabled global music discovery and sharing.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artists can now reach wider audiences and connect with fans around the world.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also facilitated cross-cultural collaborations, fostering a sense of global unity through music.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Diversity through Foreign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encourages us to embrace diversity and celebrate cultural differences.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foreign music promotes tolerance and understanding across borders.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a platform for underrepresented voices and marginalized communities.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exploring foreign music, we can cultivate a more inclusive and harmonious global society.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2023-10-17T22:12:25Z</dcterms:created>
  <dcterms:modified xsi:type="dcterms:W3CDTF">2023-10-17T22:12:25Z</dcterms:modified>
</cp:coreProperties>
</file>