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Starting a Startup: Counterintuitive Advice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Lessons for Young Entrepreneurs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introductions are more effective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Startups are counterintuitive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trust your intuitions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being aware of counterintuitive ideas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Ideas from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advice you would give to your own children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having kids: focused advice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Trust your instincts about people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collaborators you genuinely like and respect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Expertise vs. Startups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Expertise in startups is not necessary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understanding your own users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 Zuckerberg's success despite lack of startup expertise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making something users truly love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Counterintuition in Startups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Startups are counterintuitive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founders ignore counterintuitive advice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curse of trusting existing intuitions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YC in warning founders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Fallacy of Trickiness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Startups are not about tricking the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creating something people want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danger of going through the motions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is determined by user satisfaction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Startups as Life-Changing Ventures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Startups are all-consuming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opportunity cost and life impact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parallel between startups and having kids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Advice for young founders: delay starting a startup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Value of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continuous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focus on vocational entrepreneurship education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subjects that stretch your mind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Become an expert in your field of interest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 an open mind and be willing to learn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advantages of becoming an expert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need for self-discovery and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importance of genuine interest in solving interesting problems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2023-10-17T07:07:47Z</dcterms:created>
  <dcterms:modified xsi:type="dcterms:W3CDTF">2023-10-17T07:07:47Z</dcterms:modified>
</cp:coreProperties>
</file>