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Art of Selling: Unlocking Success in Business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Mastering the Art of Influence and Persuasion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Art of Closing and Adding Value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Closing techniques are important but should not be the primary focus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Consultative selling and adding value lead to successful closures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trust and solving problems enhances closing ability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Genuine interest in helping the client is key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Sales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Sales is crucial for business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Effective sales skills are essential for entrepreneurs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Sales is not just about customers, but also investors, vendors, and employees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Sales is the transfer of emotion and certainty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Importance of Visionary Leadership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Entrepreneurs must sell their vision to recruit top talent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Inspiring and motivating others is key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Visionary leaders are exceptional communicators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Learning to influence and persuade is essential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Art of Effective Communication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Sales skills extend beyond business settings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Communication is essential for success in various aspects of life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writing and speaking skills can enhance sales abilities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Learning from print ads and books on writing can be helpful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Practice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Practice is crucial for improving communication skills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Written communication allows for review and improvement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Studying successful sales ads and offers can be insightful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Save records of effective sales strategies for reference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Art of Listening and Adding Value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Listening to customers' pain points is crucial for effective sales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customer needs builds trust and rapport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Adding value beyond just selling creates stronger relationships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Authenticity and sincerity are essential in adding value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Significance of Lifelong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 learning is vital for becoming a successful salesperson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Commitment to learning leads to extraordinary success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Acquiring practical knowledge enhances sales abilities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Your mind is your most valuable asset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Trust and Authenticity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Authenticity and trust are critical in sales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focus on building rapport and understanding client needs pays off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Sincere intention to serve and add value is key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Selling becomes easier when trust is established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Marketing and Overcoming Obscurity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Obscurity is the biggest challenge for businesses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Marketing and sales are essential for overcoming obscurity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Utilize free mediums like social media for exposure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Communicating and gaining attention is crucial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2023-10-16T14:34:25Z</dcterms:created>
  <dcterms:modified xsi:type="dcterms:W3CDTF">2023-10-16T14:34:25Z</dcterms:modified>
</cp:coreProperties>
</file>