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es.pexels.com/photos/6278759/pexels-photo-6278759.jpeg?auto=compress&amp;cs=tinysrgb&amp;fit=crop&amp;h=1200&amp;w=800" TargetMode="External"/><Relationship Id="rId1" Type="http://schemas.openxmlformats.org/officeDocument/2006/relationships/image" Target="../media/image-1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jpe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jpe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6278759/pexels-photo-6278759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5G Technology and Its Impact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Exploring the Evolution and Implications of 5G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5G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Features of 5G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5G Works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Impact on Industries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Benefits and Advantages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Challenges and Limitations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Future of 5G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3029652/pexels-photo-13029652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5G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What is 5G and Its Basics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5G is the fifth generation of wireless technology, designed to provide faster speeds, lower latency, and greater capacity than previous generations.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5G builds on 4G by offering enhanced performance, evolving from mobile communications to support a wide range of connected devices.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primary aims include improving user experience, enabling massive IoT connectivity, and supporting critical communications.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5G is being rolled out worldwide, with standards set by organizations like 3GPP to ensure interoperability.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8642557/pexels-photo-8642557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Features of 5G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Core Characteristics and Capabilities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5G offers download speeds up to 10 Gbps, enabling seamless streaming and data transfer.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Reduces latency to as low as 1 millisecond, crucial for real-time applications like autonomous vehicles.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Supports up to 1 million devices per square kilometer, facilitating the Internet of Things (IoT).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Allows creation of virtual networks tailored for specific uses, such as dedicated slices for healthcare or entertainment.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4705729/pexels-photo-34705729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5G Works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Technical Architecture and Mechanisms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Utilizes low, mid, and high-frequency bands (mmWave) to balance coverage and speed.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Directs signals to specific devices, improving efficiency and reducing interference.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Employs a software-defined network (SDN) for flexible, cloud-based management of data traffic.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Processes data closer to the user via edge servers, minimizing delays in 5G applications.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28332984/pexels-photo-28332984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Impact on Industries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Transformations Across Sectors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Enables remote surgeries, real-time monitoring, and telemedicine through high-speed data transmission.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Supports autonomous vehicles and smart traffic systems for safer and more efficient mobility.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Facilitates smart factories with IoT sensors for predictive maintenance and automated processes.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Enhances experiences in gaming, AR/VR, and live streaming with ultra-fast and reliable connections.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4714945/pexels-photo-34714945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Benefits and Advantages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Positive Outcomes of 5G Adoption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Drives innovation, creates jobs, and boosts GDP through new business opportunities.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Improves access in rural areas, bridging the digital divide and promoting inclusion.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Optimizes network usage to reduce power consumption in devices and infrastructure.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Unlocks advancements in AI, smart cities, and other technologies reliant on high-speed networks.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8709026/pexels-photo-8709026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Challenges and Limitations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Obstacles in 5G Implementation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High expenses for building new towers and upgrading networks pose barriers to widespread rollout.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Increased vulnerability to cyberattacks due to the vast number of connected devices.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Limited available frequency bands lead to competition and regulatory hurdles.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Ongoing debates about potential health effects from prolonged exposure to 5G radiation.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4698047/pexels-photo-34698047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Future of 5G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Emerging Trends and Developments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Research on 6G is underway, promising even faster speeds and advanced AI integration.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Continued deployment in developing regions to support sustainable development goals.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5G will enable AI-driven applications, such as predictive analytics and automated decision-making.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Future enhancements will emphasize eco-friendly networks to reduce environmental impact.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2025-11-15T15:17:11Z</dcterms:created>
  <dcterms:modified xsi:type="dcterms:W3CDTF">2025-11-15T15:17:11Z</dcterms:modified>
</cp:coreProperties>
</file>