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Beauty in Brokenness: Embracing Imperfection and Resilience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Japanese Concept of Kin kentucky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Imagine a beautiful vase, a genuine hand-painted Porcelain from 19th-century Japan.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One day, it gets broken, but a Japanese elder helps repair it using the art of Kin.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is more than a technique - it embodies a philosophy of appreciating imperfection and embracing brokenness.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a society obsessed with perfection, Kin challenges us to view flaws as beautiful and meaningful.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Kin kentucky: Golden Joinery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originated in 15th-century Japan as an alternative to metal staples for repairing pottery.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Gold Le, the cracks in the repaired pottery are highlighted, symbolizing resilience and history.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revolutionized how we view damage and repair, seeing fractures as a chapter in the object's life.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transition from metal staples to Gold Leg was not just about aesthetics, but a shift in perspective.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Philosophy of Kin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is not just about repairing broken objects, but about embracing imperfection and transience.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challenges the societal perception that broken things have less value than intact ones.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embraces the idea of W sa, appreciating the imperfection and transformation of things touched by time.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Mona, empathy for things, is another concept that overlaps with Kin, highlighting the gentle sadness of passing things.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Kin in Practice: A Dutch Perspective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Tilburg, a city in the Netherlands, embraced the concept of Kin in its urban development.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Instead of demolishing old factory buildings and replacing them, they preserved and repurposed them.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Tilburg's industrial past, with its visible scars and decay, is now celebrated as part of its beauty.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city's approach mirrors the philosophy of Kin, embracing imperfections and turning them into strengths.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Ground Zero: Embracing Scars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9/11 Memorial in New York City exemplifies the concept of embracing scars.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memorial includes two pools representing the void left by the Twin Towers.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scars of the destruction are visible, serving as a powerful reminder and landmark.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site combines remembrance, solidarity, and resilience, emphasizing the endurance of the city.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Beauty of Our Brokenness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personal lives carry scars and imperfections, both visible and hidden.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Instead of hiding or discarding our brokenness, we can embrace it as part of our story.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Our scars can become pathways to resilience, personal growth, and empathy for others.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embracing our brokenness, we can find beauty in our imperfections and inspire others to do the same.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kentucky teaches us to embrace imperfection and find beauty in brokenness.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a society obsessed with perfection, Kin challenges our attitudes towards flaws.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embracing our scars and imperfections, we can find resilience and personal growth.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Kin extends beyond repairing broken objects - it is a philosophy for approaching our lives.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2023-10-16T15:03:49Z</dcterms:created>
  <dcterms:modified xsi:type="dcterms:W3CDTF">2023-10-16T15:03:49Z</dcterms:modified>
</cp:coreProperties>
</file>