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Memory Series: Understanding the Cognitive Faculty of Memory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Three Stages of Memory Formation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Memory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Memory is a cognitive faculty that allows us to remember important information.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plays a crucial role in exam preparation and learning.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been found to enhance memory.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video series will delve into the topic of memory from a cognitive psychology perspective.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series will consist of 17 videos released from October to December.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Information Overload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Average person encounters about 74 GBs of information per day.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Inability to pay attention to every detail due to the overwhelming amount of information.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Memory helps us remember important and relevant aspects of the information.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Memory has been studied for thousands of years, with contributions from Greek scholars like Aristotle and Plato.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Hermann Ebbinghaus conducted the first systematic empirical study of memory in cognitive psychology.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Three Stages of Memory Formation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Memory can be viewed as a process of encoding, storing, and retrieving information.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Encoding is the active collection and inputting of relevant information.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Storage involves retaining the encoded material.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Retrieval is the process of accessing and recalling the stored information.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three stages are crucial for memory formation.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Encoding: Collecting Relevant Information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Encoding involves actively collecting and inputting relevant information.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Mindful and effortful encoding is necessary for memory formation.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Without encoding, there is no input for memory to process.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Encoding ensures that important information is available for storage and retrieval.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Storage: Retaining Encoded Material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After encoding, the stored material goes into the storage stage.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types and capacities of storage exist.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Storage ensures the retention of the encoded information for future use.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capacity and durability of storage can vary.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Retrieval: Accessing Stored Information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Retrieval is the final stage of memory formation.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Its purpose is to provide relevant information when needed.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Retrieval can be impacted by various factors.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Accuracy of retrieval can vary based on different aspects.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Retrieval involves actively accessing and recalling the encoded and stored information.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Applying Memory Concepts: Grocery Shopping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Grocery shopping can exemplify the process of memory.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encode by creating a shopping list.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Storage occurs when you remember the list.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Retrieval happens at the store when you recall the items on the list.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Memory aids in remembering and recalling necessary information for daily activities.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 and Next Steps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watching the introduction to the memory series.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Subscribe to our channel and follow the upcoming videos on memory.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other topics in cognitive sciences like psychology and neuroscience.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updated on social media: Twitter, Facebook, and Instagram.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Full schedule of the memory video series can be found in the description and on social media.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2023-10-17T13:54:12Z</dcterms:created>
  <dcterms:modified xsi:type="dcterms:W3CDTF">2023-10-17T13:54:12Z</dcterms:modified>
</cp:coreProperties>
</file>