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notesMasterIdLst>
    <p:notesMasterId r:id="rId2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2.png"/><Relationship Id="rId5" Type="http://schemas.openxmlformats.org/officeDocument/2006/relationships/image" Target="../media/image-16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image" Target="../media/image-17-2.png"/><Relationship Id="rId5" Type="http://schemas.openxmlformats.org/officeDocument/2006/relationships/image" Target="../media/image-17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3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3.png"/><Relationship Id="rId10" Type="http://schemas.openxmlformats.org/officeDocument/2006/relationships/image" Target="../media/image-2-2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image" Target="../media/image-22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image" Target="../media/image-23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2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2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image" Target="../media/image-8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image" Target="../media/image-9-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djgurnpwsdoqjscwqbsj.supabase.co/storage/v1/object/public/presentation-templates-data/section1_firstbckgr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8720" y="2468880"/>
            <a:ext cx="6766560" cy="0"/>
          </a:xfrm>
          <a:prstGeom prst="rect">
            <a:avLst/>
          </a:prstGeom>
          <a:noFill/>
          <a:ln/>
        </p:spPr>
        <p:txBody>
          <a:bodyPr wrap="square" rtlCol="0" anchor="b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Sustainable FIU: Driving Change, Parking Smarter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2286000" y="2931795"/>
            <a:ext cx="4114800" cy="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80808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Enhancing Transportation and Parking for a Greener Campus Future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18872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37160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55448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13232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1520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749808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1188720" y="2571750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1188720" y="3343275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FIU Sustainability: Data Collection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Gathering broad insights on transportation and parking preferences from the FIU community through comprehensive surveys.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In-depth conversations with stakeholders to understand perspectives and experiences related to FIU's sustainability efforts.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Direct observation of transportation and parking infrastructure to assess current practices and identify improvement opportunities.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Analyzing relevant documents and reports to establish a baseline and track progress in sustainability initiatives.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FIU Sustainability: Data Collection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Combining diverse data sources to create a holistic and reliable evaluation of FIU's sustainability performance.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08013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FIU Transportation: Current State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914400" y="159448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EV Chargers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6675120" y="144018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675120" y="159448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14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14400" y="236601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Shuttle Lines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6675120" y="221170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675120" y="236601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914400" y="313753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Bike Lanes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6675120" y="298323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675120" y="313753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Limited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914400" y="390906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Solo Drivers</a:t>
            </a:r>
            <a:endParaRPr lang="en-US" sz="1800" dirty="0"/>
          </a:p>
        </p:txBody>
      </p:sp>
      <p:sp>
        <p:nvSpPr>
          <p:cNvPr id="13" name="Shape 11"/>
          <p:cNvSpPr/>
          <p:nvPr/>
        </p:nvSpPr>
        <p:spPr>
          <a:xfrm>
            <a:off x="6675120" y="375475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675120" y="390906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High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08013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FIU Transportation: Current State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914400" y="159448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Solar Panels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6675120" y="144018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675120" y="159448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None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14400" y="236601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Shaded Parking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6675120" y="221170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675120" y="236601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Lack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Sustainable Commuting Barriers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Scheduling Conflicts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Students find coordinating schedules a challenge, hindering carpool and shuttle participation for sustainable commuting options.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6634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2.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0292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Limited Availability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50292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Insufficient carpool and shuttle options, at specific times or locations, restrict student access to sustainable commuting.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10058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3.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13716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High Costs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13716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perceived or actual cost of carpooling or shuttle services proves prohibitive for some students.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46634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4.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50292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Carpool Interest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50292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Despite barriers, students show a considerable interest in using carpooling to support sustainable commuting practices.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Sustainable Commuting Barriers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5.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Shuttle Demand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Demand is high for shuttle services, signaling potential for improving sustainable commuting among the student population.</a:t>
            </a:r>
            <a:endParaRPr lang="en-US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668655"/>
            <a:ext cx="7315200" cy="6858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Green Incentives: FIU's Path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3566160" cy="2571750"/>
          </a:xfrm>
          <a:prstGeom prst="rect">
            <a:avLst/>
          </a:prstGeom>
        </p:spPr>
      </p:pic>
      <p:pic>
        <p:nvPicPr>
          <p:cNvPr id="4" name="Image 1" descr="https://djgurnpwsdoqjscwqbsj.supabase.co/storage/v1/object/public/presentation-templates-data/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1671638"/>
            <a:ext cx="384048" cy="385763"/>
          </a:xfrm>
          <a:prstGeom prst="rect">
            <a:avLst/>
          </a:prstGeom>
        </p:spPr>
      </p:pic>
      <p:pic>
        <p:nvPicPr>
          <p:cNvPr id="5" name="Image 2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43050"/>
            <a:ext cx="3566160" cy="2571750"/>
          </a:xfrm>
          <a:prstGeom prst="rect">
            <a:avLst/>
          </a:prstGeom>
        </p:spPr>
      </p:pic>
      <p:pic>
        <p:nvPicPr>
          <p:cNvPr id="6" name="Image 3" descr="https://djgurnpwsdoqjscwqbsj.supabase.co/storage/v1/object/public/presentation-templates-data/thumbdown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645920"/>
            <a:ext cx="384048" cy="38576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972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Key Benefits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229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Reduced carbon footprint through decreased vehicle emissions, contributing to a healthier environment for the FIU community.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Lower transportation costs for students and staff who opt for carpooling, public transit, or cycling alternatives.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Improved campus accessibility and reduced traffic congestion, making it easier for everyone to navigate and enjoy FIU.</a:t>
            </a:r>
            <a:endParaRPr lang="en-US" sz="800" dirty="0"/>
          </a:p>
        </p:txBody>
      </p:sp>
      <p:sp>
        <p:nvSpPr>
          <p:cNvPr id="9" name="Text 3"/>
          <p:cNvSpPr/>
          <p:nvPr/>
        </p:nvSpPr>
        <p:spPr>
          <a:xfrm>
            <a:off x="47548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Drawbacks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4805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Initial investment in infrastructure and incentive programs may require significant financial resources and careful budget allocation.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Potential resistance from individuals accustomed to driving alone, requiring effective communication and persuasive messaging.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Dependence on external factors like public transport schedules and weather conditions, which can impact reliability and convenience.</a:t>
            </a:r>
            <a:endParaRPr lang="en-US" sz="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668655"/>
            <a:ext cx="7315200" cy="6858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Green Incentives: FIU's Path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3566160" cy="2571750"/>
          </a:xfrm>
          <a:prstGeom prst="rect">
            <a:avLst/>
          </a:prstGeom>
        </p:spPr>
      </p:pic>
      <p:pic>
        <p:nvPicPr>
          <p:cNvPr id="4" name="Image 1" descr="https://djgurnpwsdoqjscwqbsj.supabase.co/storage/v1/object/public/presentation-templates-data/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1671638"/>
            <a:ext cx="384048" cy="385763"/>
          </a:xfrm>
          <a:prstGeom prst="rect">
            <a:avLst/>
          </a:prstGeom>
        </p:spPr>
      </p:pic>
      <p:pic>
        <p:nvPicPr>
          <p:cNvPr id="5" name="Image 2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43050"/>
            <a:ext cx="3566160" cy="2571750"/>
          </a:xfrm>
          <a:prstGeom prst="rect">
            <a:avLst/>
          </a:prstGeom>
        </p:spPr>
      </p:pic>
      <p:pic>
        <p:nvPicPr>
          <p:cNvPr id="6" name="Image 3" descr="https://djgurnpwsdoqjscwqbsj.supabase.co/storage/v1/object/public/presentation-templates-data/thumbdown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645920"/>
            <a:ext cx="384048" cy="38576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972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Key Benefits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229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Enhanced public image for FIU as a leader in sustainability, attracting environmentally conscious students and faculty.</a:t>
            </a:r>
            <a:endParaRPr lang="en-US" sz="800" dirty="0"/>
          </a:p>
        </p:txBody>
      </p:sp>
      <p:sp>
        <p:nvSpPr>
          <p:cNvPr id="9" name="Text 3"/>
          <p:cNvSpPr/>
          <p:nvPr/>
        </p:nvSpPr>
        <p:spPr>
          <a:xfrm>
            <a:off x="47548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Drawbacks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4805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Challenges in accurately tracking and verifying participation in incentive programs to ensure fair and effective resource allocation.</a:t>
            </a:r>
            <a:endParaRPr lang="en-US" sz="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Driving a Sustainable Future: Policy Priorities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Implement tax credits and rebates to make electric vehicles more affordable and accessible to a wider range of consumers.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Invest in expanding and modernizing public transportation networks, creating efficient and convenient alternatives to personal vehicles.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Develop dedicated bike lanes and paths to promote cycling as a safe and viable mode of transportation for daily commutes.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Increase the availability of public charging stations for electric vehicles, addressing range anxiety and encouraging adoption.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Driving a Sustainable Future: Policy Priorities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Promote policies supporting sustainable practices across various sectors contributing to a greener and more environmentally conscious society.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FIU: Driving Sustainability</a:t>
            </a:r>
            <a:endParaRPr lang="en-US" sz="1200" dirty="0"/>
          </a:p>
        </p:txBody>
      </p:sp>
      <p:pic>
        <p:nvPicPr>
          <p:cNvPr id="6" name="Image 1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1543050"/>
            <a:ext cx="411480" cy="411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8328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384048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FIU Sustainability: Unveiled</a:t>
            </a:r>
            <a:endParaRPr lang="en-US" sz="1200" dirty="0"/>
          </a:p>
        </p:txBody>
      </p:sp>
      <p:pic>
        <p:nvPicPr>
          <p:cNvPr id="9" name="Image 2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543050"/>
            <a:ext cx="411480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5216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630936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MMC: A Green Transformation</a:t>
            </a:r>
            <a:endParaRPr lang="en-US" sz="1200" dirty="0"/>
          </a:p>
        </p:txBody>
      </p:sp>
      <p:pic>
        <p:nvPicPr>
          <p:cNvPr id="12" name="Image 3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68880"/>
            <a:ext cx="411480" cy="411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1440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137160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FIU Sustainability: Data Collection</a:t>
            </a:r>
            <a:endParaRPr lang="en-US" sz="1200" dirty="0"/>
          </a:p>
        </p:txBody>
      </p:sp>
      <p:pic>
        <p:nvPicPr>
          <p:cNvPr id="15" name="Image 4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0" y="2468880"/>
            <a:ext cx="411480" cy="41148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38328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384048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FIU Transportation: Current State</a:t>
            </a:r>
            <a:endParaRPr lang="en-US" sz="1200" dirty="0"/>
          </a:p>
        </p:txBody>
      </p:sp>
      <p:pic>
        <p:nvPicPr>
          <p:cNvPr id="18" name="Image 5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60" y="2468880"/>
            <a:ext cx="411480" cy="41148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85216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630936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Sustainable Commuting Barriers</a:t>
            </a:r>
            <a:endParaRPr lang="en-US" sz="1200" dirty="0"/>
          </a:p>
        </p:txBody>
      </p:sp>
      <p:pic>
        <p:nvPicPr>
          <p:cNvPr id="21" name="Image 6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394710"/>
            <a:ext cx="411480" cy="41148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1440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137160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Green Incentives: FIU's Path</a:t>
            </a:r>
            <a:endParaRPr lang="en-US" sz="1200" dirty="0"/>
          </a:p>
        </p:txBody>
      </p:sp>
      <p:pic>
        <p:nvPicPr>
          <p:cNvPr id="24" name="Image 7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3280" y="3394710"/>
            <a:ext cx="411480" cy="41148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338328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384048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Driving a Sustainable Future: Policy Priorities</a:t>
            </a:r>
            <a:endParaRPr lang="en-US" sz="1200" dirty="0"/>
          </a:p>
        </p:txBody>
      </p:sp>
      <p:pic>
        <p:nvPicPr>
          <p:cNvPr id="27" name="Image 8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2160" y="3394710"/>
            <a:ext cx="411480" cy="411480"/>
          </a:xfrm>
          <a:prstGeom prst="rect">
            <a:avLst/>
          </a:prstGeom>
        </p:spPr>
      </p:pic>
      <p:sp>
        <p:nvSpPr>
          <p:cNvPr id="28" name="Text 17"/>
          <p:cNvSpPr/>
          <p:nvPr/>
        </p:nvSpPr>
        <p:spPr>
          <a:xfrm>
            <a:off x="585216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29" name="Text 18"/>
          <p:cNvSpPr/>
          <p:nvPr/>
        </p:nvSpPr>
        <p:spPr>
          <a:xfrm>
            <a:off x="630936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Investing in Tomorrow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Investing in Tomorrow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Sustainable Funding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Financial investments are crucial for propelling a sustainable future. Prioritize environmentally conscious projects for maximum impact.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6634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2.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0292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EV Infrastructure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50292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Allocate resources to expand EV charging stations, supporting the transition to electric vehicles and reducing emissions.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10058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3.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13716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Bike Amenities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13716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Improve bike parking facilities, encouraging cycling as a viable and eco-friendly transportation option for commuters.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46634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4.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50292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Shaded Parking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50292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Invest in shaded parking lots to reduce heat island effect and offer comfortable spaces while minimizing energy consumption.</a:t>
            </a:r>
            <a:endParaRPr lang="en-US" sz="1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Investing in Tomorrow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5.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Resource Allocation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Strategically allocate resources for infrastructure improvements, fostering a greener and more sustainable environment for future generations.</a:t>
            </a:r>
            <a:endParaRPr lang="en-US" sz="1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Sustainable FIU: A Greener Future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Prioritizing bicycle infrastructure, electric vehicle charging stations, and carpooling programs reduces our reliance on individual vehicles and lowers emissions.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Implementing smart parking solutions and promoting alternative commuting methods can alleviate congestion and minimize the environmental impact of parking facilities.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By embracing sustainable transportation and parking strategies, FIU actively diminishes its carbon footprint, contributing to a healthier planet.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Improved transportation options, including shuttle services and public transit partnerships, increase campus accessibility for students, faculty, and staff.</a:t>
            </a:r>
            <a:endParaRPr lang="en-US" sz="1200" dirty="0"/>
          </a:p>
        </p:txBody>
      </p:sp>
      <p:pic>
        <p:nvPicPr>
          <p:cNvPr id="4" name="Image 0" descr="https://images.pexels.com/photos/136751/pexels-photo-136751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Sustainable FIU: A Greener Future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Investing in sustainable transportation and parking fosters a more vibrant and healthier campus community, improving the quality of life for everyone.</a:t>
            </a:r>
            <a:endParaRPr lang="en-US" sz="1200" dirty="0"/>
          </a:p>
        </p:txBody>
      </p:sp>
      <p:pic>
        <p:nvPicPr>
          <p:cNvPr id="4" name="Image 0" descr="https://images.pexels.com/photos/136751/pexels-photo-136751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Sustainable FIU: A Greener Future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FIU: Driving Sustainability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Transportation is a major contributor to global greenhouse gas emissions, accelerating climate change. Consider the impact.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Urban campuses like FIU face high traffic, exacerbating congestion and negatively impacting air quality significantly.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Extensive parking lots and roadways on campus contribute to unsustainable land use practices, reducing green spaces.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These transportation factors directly undermine FIU's environmental sustainability goals, hindering a greener campus.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FIU: Driving Sustainability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FIU has a crucial role in promoting sustainable transportation options, and reducing its environmental footprint overall.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6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Promoting walking and biking can make our campuses healthier and happier places to learn and grow.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668655"/>
            <a:ext cx="7315200" cy="6858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FIU Sustainability: Unveiled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3566160" cy="2571750"/>
          </a:xfrm>
          <a:prstGeom prst="rect">
            <a:avLst/>
          </a:prstGeom>
        </p:spPr>
      </p:pic>
      <p:pic>
        <p:nvPicPr>
          <p:cNvPr id="4" name="Image 1" descr="https://djgurnpwsdoqjscwqbsj.supabase.co/storage/v1/object/public/presentation-templates-data/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1671638"/>
            <a:ext cx="384048" cy="385763"/>
          </a:xfrm>
          <a:prstGeom prst="rect">
            <a:avLst/>
          </a:prstGeom>
        </p:spPr>
      </p:pic>
      <p:pic>
        <p:nvPicPr>
          <p:cNvPr id="5" name="Image 2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43050"/>
            <a:ext cx="3566160" cy="2571750"/>
          </a:xfrm>
          <a:prstGeom prst="rect">
            <a:avLst/>
          </a:prstGeom>
        </p:spPr>
      </p:pic>
      <p:pic>
        <p:nvPicPr>
          <p:cNvPr id="6" name="Image 3" descr="https://djgurnpwsdoqjscwqbsj.supabase.co/storage/v1/object/public/presentation-templates-data/thumbdown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645920"/>
            <a:ext cx="384048" cy="38576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972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Benefits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229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Improved air quality on campus due to reduced reliance on personal vehicles and decreased emissions.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Enhanced student and faculty well-being through promoting active transportation and reducing stress related to parking.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Cost savings for commuters who utilize public transportation or alternative commuting options with implemented incentives.</a:t>
            </a:r>
            <a:endParaRPr lang="en-US" sz="800" dirty="0"/>
          </a:p>
        </p:txBody>
      </p:sp>
      <p:sp>
        <p:nvSpPr>
          <p:cNvPr id="9" name="Text 3"/>
          <p:cNvSpPr/>
          <p:nvPr/>
        </p:nvSpPr>
        <p:spPr>
          <a:xfrm>
            <a:off x="47548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Challenges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4805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Initial high costs associated with improving public transport infrastructure and implementing commuting incentives.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Resistance from some students and faculty who are accustomed to driving and may find alternatives inconvenient.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Difficulty in accurately measuring emissions and tracking the effectiveness of implemented sustainability policies.</a:t>
            </a:r>
            <a:endParaRPr lang="en-US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668655"/>
            <a:ext cx="7315200" cy="6858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FIU Sustainability: Unveiled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3566160" cy="2571750"/>
          </a:xfrm>
          <a:prstGeom prst="rect">
            <a:avLst/>
          </a:prstGeom>
        </p:spPr>
      </p:pic>
      <p:pic>
        <p:nvPicPr>
          <p:cNvPr id="4" name="Image 1" descr="https://djgurnpwsdoqjscwqbsj.supabase.co/storage/v1/object/public/presentation-templates-data/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1671638"/>
            <a:ext cx="384048" cy="385763"/>
          </a:xfrm>
          <a:prstGeom prst="rect">
            <a:avLst/>
          </a:prstGeom>
        </p:spPr>
      </p:pic>
      <p:pic>
        <p:nvPicPr>
          <p:cNvPr id="5" name="Image 2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43050"/>
            <a:ext cx="3566160" cy="2571750"/>
          </a:xfrm>
          <a:prstGeom prst="rect">
            <a:avLst/>
          </a:prstGeom>
        </p:spPr>
      </p:pic>
      <p:pic>
        <p:nvPicPr>
          <p:cNvPr id="6" name="Image 3" descr="https://djgurnpwsdoqjscwqbsj.supabase.co/storage/v1/object/public/presentation-templates-data/thumbdown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645920"/>
            <a:ext cx="384048" cy="38576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972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Benefits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229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Positive impact on FIU's reputation and ranking as a sustainable and environmentally conscious institution.</a:t>
            </a:r>
            <a:endParaRPr lang="en-US" sz="800" dirty="0"/>
          </a:p>
        </p:txBody>
      </p:sp>
      <p:sp>
        <p:nvSpPr>
          <p:cNvPr id="9" name="Text 3"/>
          <p:cNvSpPr/>
          <p:nvPr/>
        </p:nvSpPr>
        <p:spPr>
          <a:xfrm>
            <a:off x="47548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Challenges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4805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Potential for increased congestion on public transport routes if a significant number of commuters switch over.</a:t>
            </a:r>
            <a:endParaRPr lang="en-U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MMC: A Green Transformation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Modesto A. Maidique Campus (MMC) is FIU's largest and busiest campus, serving a diverse community.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Evaluating the current shuttle system to improve routes, frequency, and rider experience on MMC.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Analyzing parking availability and demand to optimize parking resources across the MMC campus.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Examining traffic patterns to identify bottlenecks and propose solutions for smoother traffic flow at MMC.</a:t>
            </a:r>
            <a:endParaRPr lang="en-US" sz="1200" dirty="0"/>
          </a:p>
        </p:txBody>
      </p:sp>
      <p:pic>
        <p:nvPicPr>
          <p:cNvPr id="4" name="Image 0" descr="https://images.pexels.com/photos/4606399/pexels-photo-4606399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MMC: A Green Transformation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Aligning transportation improvements with FIU's broader sustainability objectives for a greener MMC.</a:t>
            </a:r>
            <a:endParaRPr lang="en-US" sz="1200" dirty="0"/>
          </a:p>
        </p:txBody>
      </p:sp>
      <p:pic>
        <p:nvPicPr>
          <p:cNvPr id="4" name="Image 0" descr="https://images.pexels.com/photos/4606399/pexels-photo-4606399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2025-04-22T00:47:44Z</dcterms:created>
  <dcterms:modified xsi:type="dcterms:W3CDTF">2025-04-22T00:47:44Z</dcterms:modified>
</cp:coreProperties>
</file>