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Philippine-American War: A Turning Point in US History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Examining the Battle of Manila Bay and its Impact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Battle of Manila Bay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Date: April 30, 1898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naval victory led by Commodore George Dewey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engagement in the Spanish-American War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Took place in Manila Bay, Philippines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Commodore George Dewey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naval officer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Led the successful attack on Spanish forces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Earned fame and promotion as a result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Became a national hero in the 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Philippine-American War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Conflict between the United States and the Philippines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Began in 1899 after the Spanish-American War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Lasted until 1902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Resulted in American colonization of the Philippines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Implications of the Battle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Established US as a global military power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Accelerated the downfall of Spanish colonial rule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Precursor to American colonization of the Philippines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Controversial historical legacy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2023-10-16T23:46:15Z</dcterms:created>
  <dcterms:modified xsi:type="dcterms:W3CDTF">2023-10-16T23:46:15Z</dcterms:modified>
</cp:coreProperties>
</file>