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Acidic Environments on Travel and Trade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acidic environments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acidity affects travel and trade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understanding acid levels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purpose of this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Effects of Acidic Environments on Travel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Corrosion of vehicles and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Erosion of roads and bridges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transportation efficiency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for logistics and supply chains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Implications for Trade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Damage to goods during transportation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costs of maintenance and repairs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Decreased competitiveness of affected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Trade restrictions and regulations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Mitigating the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Infrastructure improvements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Protective coatings and materials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and maintenance strategies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efforts between industries and governments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need for research and awareness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travel and trade in acidic environments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sustainable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2023-10-17T05:50:38Z</dcterms:created>
  <dcterms:modified xsi:type="dcterms:W3CDTF">2023-10-17T05:50:38Z</dcterms:modified>
</cp:coreProperties>
</file>