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Signals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Signals in Everyday Life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Signals play an integral role in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convey important information and messages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Signals can bring comfort, assurance, and clarity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fascinating world of signals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Million Shooting Skill Factory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Capture the essence of skills and talent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how to develop and refine your 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power of the skill factory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 your potential through focused practice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Experimenting with Traffic Signals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Revolutionize the traffic management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 the power of experimentation for better traffic flow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innovative approaches to reduce congestion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efficiency and enhance the commuting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Magic of Millimeter Signals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fascinating world of millimeter signals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the hidden potential of this unique type of signal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its applications in various fields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 insights and possibilities with millimeter signals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Invalid Signals: Unveiling the Mystery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Decode the meaning behind 'Invalid' signals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Unravel the mystery and significance of these signals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scenarios where 'Invalid' signals are encountered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possible implications and responses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2023-10-17T04:55:17Z</dcterms:created>
  <dcterms:modified xsi:type="dcterms:W3CDTF">2023-10-17T04:55:17Z</dcterms:modified>
</cp:coreProperties>
</file>