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Battle of the Chudskoye Lake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Uncovering the truth behind the historical event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battle occurred in April during a month-long expedition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German forces were approaching the lake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Geography played a crucial role in the strategic decisions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German chronicles mention 37 Teutonic Knights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Additional German cavalry and Estonian militia were present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German Forces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German forces comprised of 37 Teutonic Knights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Accompanied by 370 German cavalry of inferior quality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700 infantrymen and retained troops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Arbalests were used exclusively by the Germans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Possessed strong armaments, including spears and pikes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Estonian Militia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Estonian militia provided assistance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Armed with cold weapons like axes and chainmail armor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Religious differences influenced their involvement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Avoided using arbalests due to mistrust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Approximately 700 Estonian warriors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Formation and Strategies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German forces adopted a triangular formation or 'wedge'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Not a precise spear formation as commonly depicted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Novgorod militia positioned in the center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No evidence of specific spear rows described in popular media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Suzdal archers provided long-range cover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Flank Maneuver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Alexander and Andrey led the cavalry on the flank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Waited for an opportunity to strike the enemy flank and rear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Several dozen Suzdal archers in front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German forces were obstructed and destructed by archers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Flank maneuver led to confusion and retreat of German forces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Results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German forces suffered significant casualties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Assistance from the Namyu tribe contributed to Russian victory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Outcome led to the retreat of German forces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Details of the battle's aftermath remain unclear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Speculations persist due to the absence of concrete evidence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2023-10-17T14:36:22Z</dcterms:created>
  <dcterms:modified xsi:type="dcterms:W3CDTF">2023-10-17T14:36:22Z</dcterms:modified>
</cp:coreProperties>
</file>