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L'étain: Une histoire fascinante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Découvrez les utilisations et les propriétés uniques de ce métal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L'étain est un métal stratégique au 14ème groupe du tableau périodique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 était connu dès le 4ème millénaire avant JC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Son prix était élevé en raison de son inaccessibilité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 était utilisé dans l'âge de bronze pour renforcer les alliages avec le cuivre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Propriétés de l'étain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Obtenu à partir du minerai de cassitérite et de stannite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Forme native : métal mou et brillant avec une teinte jaunâtre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Densité légèrement inférieure à celle du plomb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Point de fusion à 232°C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Utilisations de l'étain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Utilisé dans la fabrication de soldats de plomb et de canettes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Utilisé comme revêtement résistant à la corrosion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Présent dans la composition de la soudure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Composant important des alliages de bronze et de titane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Polymorphisme de l'étain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L'étain a une propriété unique appelée polymorphisme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 existe sous deux formes principales : étain blanc et étain gris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 transition entre les deux formes est influencée par la température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Effet de la Peste de l'étain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 transformation de l'étain blanc en étain gris est connue sous le nom de Peste de l'étain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L'étain gris a une structure cristalline différente et peut se désintégrer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Mauvais entreposage peut provoquer la Peste de l'étain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Historiquement, cela a affecté les collections de soldats de plomb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Réduction de l'étain par électrolyse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L'étain peut être réduit en cristaux lorsqu'il est soumis à un courant électrique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 processus est utilisé dans la production de canettes en étain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L'ajout de zinc dans la solution de chlorure d'étain produit des hérissons en étain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de moustaches d'étain dans les soudures sans plomb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 défi des soudures sans plomb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L'introduction des soudures sans plomb a causé des moustaches d'étain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 moustaches d'étain peuvent provoquer des défaillances électroniques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L'ajout de bismuth ou d'antimoine dans la soudure peut prévenir ce problème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Défaillance électronique d'un satellite en raison des moustaches d'étain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L'étain est un métal aux propriétés uniques et à l'histoire fascinante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Il est utilisé dans de nombreux domaines, de la fabrication de soldats de plomb à la production d'alliages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 maîtrise de l'étain est essentielle pour éviter les problèmes comme la Peste de l'étain et les moustaches d'étain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Soutenez la science en soutenant la production de vidéos scientifiques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2023-10-18T12:51:32Z</dcterms:created>
  <dcterms:modified xsi:type="dcterms:W3CDTF">2023-10-18T12:51:32Z</dcterms:modified>
</cp:coreProperties>
</file>