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Solving the Demographic Problem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Mass Construction of Individual Houses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Introduction: The Demographic Problem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Mass construction of individual houses is a potential solution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Existing housing options have limitations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Problem of mortgage bubble in multi-apartment buildings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Introducing the speaker: Elena Nikolaeva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Addressing Demographic Concerns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Elena shares her perspective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declining Russian population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Proposing solutions like maternal capital and land plots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faced in implementing these solutions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Faced by Single Mothers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Single mothers face significant financial burden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43% of families with children are single-parent households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ensuring financial stability and support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Proposal for an alimony fund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Low-Rise Housing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Comparison of birth rates in different housing types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Significant growth observed in low-rise housing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Role of environment and infrastructure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Preserving Russian traditions and family values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Affordable Housing and Infrastructure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affordable housing with good infrastructure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successful cities and regions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Ensuring accessibility to social facilities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Transportation and logistics considerations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Increasing Income Opportunities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Raising income through industrial development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real import substitution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Improving productivity and creating quality jobs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growth in light industry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Supporting Small Businesses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 program for increased productivity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Targeting the textile industry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Enabling higher wages and better working conditions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competitiveness and income growth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2023-10-18T08:59:23Z</dcterms:created>
  <dcterms:modified xsi:type="dcterms:W3CDTF">2023-10-18T08:59:23Z</dcterms:modified>
</cp:coreProperties>
</file>