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Education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Knowledge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Education shapes our future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opportunities for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Develops critical thinking skills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Promotes social and economic progress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in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Inequality in access to quality education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funding for schools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Outdated teaching methods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Inadequate support for teachers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Education for All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Universal access to quality education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inclusivity and diversity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barriers to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marginalized communities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technology in the classroom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learning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Lifelong learning and continuous skill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Preparing for the challenges of tomorrow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2023-10-17T10:47:59Z</dcterms:created>
  <dcterms:modified xsi:type="dcterms:W3CDTF">2023-10-17T10:47:59Z</dcterms:modified>
</cp:coreProperties>
</file>