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В світі електрики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Unveiling the Wonders and Power of Electricity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Digital Electronics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Fundamental building blocks of digital circuits, performing logical operations on binary inputs. Digital decisions.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Integrated circuits that execute instructions, the brains of computers and embedded systems. The central processor.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Stores data and instructions for microprocessors, essential for running software and storing information. Retaining information.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Represent information using discrete levels, typically binary (0 and 1), enabling digital computation and communication. On or off.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Converting analog signals (continuous) to digital signals, enabling computers to process real-world data. Bridging the gap.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Electromagnetism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Created by moving electric charges, used in motors, generators, and transformers. Invisible forces.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process of generating electricity from changing magnetic fields, a fundamental principle of electrical generators. Generating power.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Used to step up or step down voltage levels, essential for efficient transmission and distribution of electricity. Voltage control.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Convert electrical energy into mechanical energy, powering machines and vehicles. Powering motion.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Convert mechanical energy into electrical energy, the foundation of power generation. Creating electricity.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sincerely appreciate your time and attention. Thank you for joining us on this electrical journey.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continue exploring the fascinating world of electricity and electronics.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We're happy to answer any questions you may have about the concepts presented.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Feel free to reach out if you have further inquiries or require additional information.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Wishing you all the best in your future electrical endeavors. Thanks again!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Spark of Invention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Fundamentals of Electricity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Powering Our World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Electrical Safety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Electronics Everywhere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is Electric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Circuits Demystified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Digital Electronics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Electromagnetism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Spark of Invention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Tales of static electricity, amber's glow, and the curious experiments that sparked our electrical age. It paved the way.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Alessandro Volta's creation of the first electric battery revolutionized energy and brought continuous current to life. A monumental leap.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Michael Faraday's induction experiments linked magnetism and electricity, laying the foundation for motors and generators. Innovation at its finest.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Thomas Edison's light bulb brought affordable light to homes and streets, forever changing how we live and work. A bright idea.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Nikola Tesla's AC power system revolutionized electricity distribution, making long-distance transmission possible and efficient. A current champion.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Fundamentals of Electricity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fundamental property of matter that causes it to experience a force when placed in an electromagnetic field. The bedrock.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flow of electric charge, measured in amperes, powers our devices and fuels our modern world. A constant stream.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electric potential difference that drives current, measured in volts, like water pressure in a pipe. The motivating force.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opposition to current flow, measured in ohms, that converts electrical energy into heat and other forms. A useful obstacle.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relationship between voltage, current, and resistance (V=IR), a cornerstone of electrical circuit analysis. The governing equation.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Powering Our World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Traditional power plants burn coal, oil, or natural gas to produce steam, which drives turbines and generates electricity. The conventional method.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Nuclear power plants use nuclear fission to generate heat, which then produces steam for electricity generation. A powerful alternative.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Solar, wind, hydro, and geothermal energy harness natural resources to generate electricity sustainably. The future of power.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vast network of transmission lines and substations that delivers electricity from power plants to homes and businesses. An intricate web.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Advanced grids use sensors, communication technologies, and automation to improve efficiency, reliability, and security. Intelligent distribution.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Electrical Safety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Provides a safe path for fault currents, preventing electric shock and equipment damage. An essential safeguard.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Automatically interrupt the flow of electricity when a fault is detected, protecting circuits from overloads and short circuits. A quick response.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Ground Fault Circuit Interrupters quickly cut off power when leakage current is detected, preventing electrocution in wet areas. Life savers.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Always disconnect power before working on electrical equipment, use insulated tools, and follow safety regulations. Common sense is key.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Know how to respond in case of electric shock or fire, including turning off the power and seeking medical assistance. Be prepared.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Electronics Everywhere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Powering our digital world, from desktops to laptops, enabling communication, productivity, and entertainment. The digital brain.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Pocket-sized computers that connect us to the world, providing communication, information, and entertainment on the go. Pocket powerhouses.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From refrigerators to washing machines, electronics simplify our lives and automate everyday tasks. Comfort and convenience.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Sophisticated devices that monitor, diagnose, and treat illnesses, improving healthcare outcomes and saving lives. Healing technology.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Electric vehicles, navigation systems, and advanced control systems are transforming transportation and making it safer and more efficient. Driving innovation.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is Electric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Battery-powered cars, buses, and trucks are gaining popularity, reducing emissions and promoting sustainable transportation. Driving the change.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Solar, wind, and other renewable sources are becoming more affordable and efficient, driving the transition to a clean energy future. Power of nature.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Batteries and other storage technologies are essential for integrating renewable energy into the grid and improving grid stability. Storing the sun.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Connected devices and automation systems are making homes more energy-efficient, comfortable, and secure. Intelligent living.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is being used to optimize energy consumption, predict equipment failures, and improve grid management. Smart energy management.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Circuits Demystified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Components connected in a single path, where current is the same through each component. A single route.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Components connected in multiple paths, where voltage is the same across each component. Multiple pathways.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Limit current and control voltage in circuits, essential for circuit function. Controlling flow.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Store electrical energy in an electric field, used for filtering and timing circuits. Storing power.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Store energy in a magnetic field, used in power supplies and filters. Magnetic storage.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2025-04-22T18:39:38Z</dcterms:created>
  <dcterms:modified xsi:type="dcterms:W3CDTF">2025-04-22T18:39:38Z</dcterms:modified>
</cp:coreProperties>
</file>