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Most Famous Paintings in the World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journey through the timeless masterpieces that have captivated generations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Only a small fraction of the millions of paintings created worldwide are truly memorable throughout time.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iconic works of art shape our history and continue to be recognized by people of all ages.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a group of paintings that are known globally and are likely to remain famous in the future.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Mona Lisa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Painted by Leonardo da Vinci in 1503-1504, the Mona Lisa is the most famous painting in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the main highlight of the Louvre Museum in Paris, attracting 6 million visitors annually.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Considered a masterpiece, it showcases Leonardo da Vinci's skill and is a symbol of the art world.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Last Supper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Painted by Leonardo da Vinci, The Last Supper is one of the most renowned paintings in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housed in a monastery in Milan and is not displayed in museums due to its location.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painting depicts the biblical scene of Jesus' last meal with his disciples.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Creation of Adam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Painted by Michelangelo between 1508 and 1512, The Creation of Adam adorns the ceiling of the Sistine Chapel in the Vatican.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masterpiece depicts the iconic moment from the Book of Genesis, where God creates Adam.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considered one of the most powerful and influential artworks in history.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Starry Night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Painted by Vincent van Gogh in 1889, The Starry Night is one of the most recognizable artworks in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painting is part of the collection of the Museum of Modern Art in New York City.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 vibrant depiction of the night sky and is a prominent piece in contemporary culture.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Scream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Painted by Edvard Munch in 1893, The Scream is one of the most famous works of art.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an expressionistic masterpiece depicting a figure in distress, using oil paints and pastels.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painting is currently displayed at the National Gallery in Oslo, Norway.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Girl with a Pearl Earring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Painted by Johannes Vermeer, the Girl with a Pearl Earring is often referred to as the Dutch Mona Lisa.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iconic painting is displayed at the Mauritshuis museum in The Hague, Netherlands.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portrays a young girl wearing a pearl earring, her identity a mystery.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Night Watch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Night Watch is a captivating and famous painting by Rembrandt, created in 1642.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portrays a lively and cherished scene from the celebrations held in Amsterdam in honor of Queen Marie de Medici's visit.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painting is currently housed in the Rijksmuseum in Amsterdam.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2023-10-17T19:22:01Z</dcterms:created>
  <dcterms:modified xsi:type="dcterms:W3CDTF">2023-10-17T19:22:01Z</dcterms:modified>
</cp:coreProperties>
</file>