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Technology and Its Impact on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Opportunities and Challenges of the Digital Era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Immediate and significant advancements in technology are reshaping industries worldwide.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effectiveness of Information and Communication Technology (ICT) plays a vital role in business success.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Newly implemented processes and technologies have the potential to revolutionize traditional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longevity and adapting to the rapidly changing landscape are key challenges for businesses.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7150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Mitigating risks and capitalizing on opportunities are critical in the Californian market.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8122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Financiers are investing millions in innovative ventures, such as vineyard shoe manufacturing.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ICT in Business Processes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Previously complex tasks, such as petroleum porting, can now be streamlined through ICT.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Billion-dollar processes that took years can now be completed in a matter of months.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staff's efficiency and productivity are enhanced by technology.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Nutritional research benefits from ICT, allowing for advanced studies on yeast.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ICT also plays a crucial role in combating virus outbreaks like COVID-19.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Portfolio Diversification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Maintaining a diverse portfolio is essential for mitigating risks and capitalizing on market opportunities.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Socially responsible investments are gaining traction in the transnational marketplace.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accountability are key concerns for investors.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Staying informed and up-to-date on market trends is crucial for success.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strategic partnerships helps in tackling complex business challenges.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New Markets and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Nigerian market offers a unique and promising growth opportunity.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Yeast and nutritional research hold untapped potential in this market.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Clear regulations and market transparency contribute to investor confidence.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Careful market analysis is crucial for successful market entry.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Cam shares insights on market nuances and regulatory processes.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Leveraging Technology for Business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Cloud computing and AI are key differentiators in today's business landscape.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cloud solutions offer enhanced security and scalability.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Stable diffusion image generation is a powerful tool for effective communication.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Businesses can capitalize on AI to optimize their operations and decision-making.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technology can lead to faster growth and increased revenue.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business lies in embracing technological advancements.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digital era presents both opportunities and challenges.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to change, mitigating risks, and building strategic partnerships are crucial.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learning and staying informed about market trends are essential.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Leveraging technology strategically will drive innovation and growth.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2023-10-17T08:01:23Z</dcterms:created>
  <dcterms:modified xsi:type="dcterms:W3CDTF">2023-10-17T08:01:23Z</dcterms:modified>
</cp:coreProperties>
</file>