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Partial Fraction Decomposition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Breaking down rational expressions into simpler forms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Partial fraction decomposition breaks down rational expressions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Involves breaking down into simpler forms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Techniques and principles are used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Historical background of Leonard Eu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Classification of Rational Expressions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 vs improper rational expressions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Proper: degree of numerator &lt; degree of denominator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Improper: degree of numerator &gt;= degree of denominator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Rules for decomposition differ based on classification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Partial Fraction Decomposition - Linear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Decomposing rational expressions with linear factors in the denominator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Assume constants (a, b, c, etc.) for each factor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algebraic manipulation and smart substitutions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Solve for the values of the constants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Partial Fraction Decomposition - Repeated Linear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Decomposing rational expressions with repeated linear factors in the denominator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 same approach as linear factors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Assign a separate constant for each repetition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Solve for the values of the constants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Partial Fraction Decomposition - Quadratic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Decomposing rational expressions with quadratic factors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Quadratic factors that cannot be factored/reduced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real roots, cannot solve for values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 as irreducible quadratics in the form (ax^2 + bx + c)/(dx^2 + ex + f)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Improper Rational Expressions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Dealing with improper rational expressions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Perform long division to obtain a quotient and remainder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quotient becomes a separate term in the partial fraction decomposition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decomposition to the remainder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2023-10-16T23:26:02Z</dcterms:created>
  <dcterms:modified xsi:type="dcterms:W3CDTF">2023-10-16T23:26:02Z</dcterms:modified>
</cp:coreProperties>
</file>