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Innovation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the World through Cutting-edge Technologies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world of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innovation and its impact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key technologies driving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embracing innovation in today's world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fundamentals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AI in various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impact on efficiency and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Internet of Things (IoT)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IoT and its components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IoT devices and their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IoT on industries and daily life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and privacy concerns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Blockchain 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fundamentals of blockchain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blockchain beyond cryptocurrencies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decentralized and immutable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challenges and future prospects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Augmented Reality (AR)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AR and its key components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AR in various fields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user experiences through 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limitations and future possibilities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technology innovations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industries and society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continued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Inspiration for individuals and organizations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2023-10-17T00:58:33Z</dcterms:created>
  <dcterms:modified xsi:type="dcterms:W3CDTF">2023-10-17T00:58:33Z</dcterms:modified>
</cp:coreProperties>
</file>