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the if else Statement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Mastering Conditional Logic in Programming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the if else Statement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if else statement is a conditional statement used in programming.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allows the program to make decisions based on certain conditions.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if statement checks a condition and executes a block of code if the condition is true.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else statement provides an alternative block of code to be executed if the condition is false.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Syntax of the if else Statement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syntax of an if else statement is as follows: 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if (condition) {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   // code to be executed if the condition is true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} else {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   // code to be executed if the condition is false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}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Examples of if else Statements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Here are some examples of if else statements: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if (x &gt; 0) {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   print('x is positive');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} else {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   print('x is negative');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}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if (num % 2 == 0) {</a:t>
            </a:r>
            <a:endParaRPr lang="en-US" sz="1600" dirty="0"/>
          </a:p>
        </p:txBody>
      </p:sp>
      <p:sp>
        <p:nvSpPr>
          <p:cNvPr id="10" name="Text 8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   print('The number is even');</a:t>
            </a:r>
            <a:endParaRPr lang="en-US" sz="1600" dirty="0"/>
          </a:p>
        </p:txBody>
      </p:sp>
      <p:sp>
        <p:nvSpPr>
          <p:cNvPr id="11" name="Text 9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} else {</a:t>
            </a:r>
            <a:endParaRPr lang="en-US" sz="1600" dirty="0"/>
          </a:p>
        </p:txBody>
      </p:sp>
      <p:sp>
        <p:nvSpPr>
          <p:cNvPr id="12" name="Text 10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   print('The number is odd');</a:t>
            </a:r>
            <a:endParaRPr lang="en-US" sz="1600" dirty="0"/>
          </a:p>
        </p:txBody>
      </p:sp>
      <p:sp>
        <p:nvSpPr>
          <p:cNvPr id="13" name="Text 11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}</a:t>
            </a:r>
            <a:endParaRPr lang="en-US" sz="1600" dirty="0"/>
          </a:p>
        </p:txBody>
      </p:sp>
      <p:pic>
        <p:nvPicPr>
          <p:cNvPr id="14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5" name="Text 12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Nested if else Statements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Nested if else statements are if else statements within another if else statement.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allow for more complex conditions and multiple decision paths.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inner if else statements are only executed if the outer if else condition is true.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if else statement is a powerful tool for making decisions in programming.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understanding its syntax and usage, programmers can write code that adapts to various conditions.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if else statements efficiently can greatly enhance the functionality and reliability of software applications.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2023-10-16T17:04:45Z</dcterms:created>
  <dcterms:modified xsi:type="dcterms:W3CDTF">2023-10-16T17:04:45Z</dcterms:modified>
</cp:coreProperties>
</file>