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Theory of Relativity: Unveiling the Illusions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fundamental concepts and practical applications of Einstein's theory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Theory of Relativity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importance and impact of the Theory of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concept of relativity and its illusions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fundamental principles of the theory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relevance and applications in various fields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Magnetic Effects of Electric Current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interaction of charges and magnetic fields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phenomenon of magnetism as an illusion created by electric forces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role of moving charges in generating magnetic fields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relationship between magnetism and electrical current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Illusion of Magnetism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magnetism from the perspective of the moving charges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how the relativistic effects of moving charges result in apparent magnetism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behavior of magnetic fields in different scenarios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unification of electric and magnetic fields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Practical Applications of Relativity: GPS Navigation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use of relativity in GPS satellite navigation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role of atomic clocks and time dilation in accurate positioning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compensation for relativistic effects in GPS calculations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Demonstrating the importance of relativity in global positioning technology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Magnetism and Material Properties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Investigating the effects of relativity on the properties of materials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how relativistic effects impact the behavior of atoms and electrons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distinctive colors of gold and other materials due to relativistic effects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connection between electron behavior, magnetic properties, and relativity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Relativity in the Universe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broad application of the Theory of Relativity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interconnected nature of electromagnetism and relativity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profound influence of relativity on our understanding of the universe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further exploration and study of relativity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2023-10-17T21:43:58Z</dcterms:created>
  <dcterms:modified xsi:type="dcterms:W3CDTF">2023-10-17T21:43:58Z</dcterms:modified>
</cp:coreProperties>
</file>