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Phenomenon of Technological Entrepreneurship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Joseph Schumpeter's Economic Theory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Schumpeter's three-volume history of economic thought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1,250 pages in length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Passive income allows time for reading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Configuring and synchronizing factors of production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Source of Profit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Entrepreneurs configure factors of production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Factors of production are available to everyone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configurations can lead to success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is a key source of entrepreneurial profit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Entrepreneurship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Trade entrepreneurs profit from potential differences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Military entrepreneurs assemble armed forces for profit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Projectors propose ideas and utilize public resources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entrepreneurship focuses on increasing productivity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Technological Entrepreneurship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entrepreneurship increases labor productivity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Division of labor as a source of wealth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Emergence of industrial revolutions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 in global trade and demand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of Technological Entrepreneurship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 trade growth outpaces supply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supply leads to price increases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advancements meet demand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allows for profit from scarcity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2023-10-18T10:37:33Z</dcterms:created>
  <dcterms:modified xsi:type="dcterms:W3CDTF">2023-10-18T10:37:33Z</dcterms:modified>
</cp:coreProperties>
</file>