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Psychological Law of Consumption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Relationship between Income and Consumption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the presentation on the Psychological Law of Consumption.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this presentation, we will explore the relationship between income and consumption.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 will discuss various concepts such as marginal propensity to consume and average propensity to consume.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dive in!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Marginal Propensity to Consume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Marginal Propensity to Consume (MPC) measures the change in consumption due to a change in income.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If MPC is zero, there is no change in consumption with an increase in income.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If MPC is one, all additional income is consumed.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MPC can be a value between zero and one, indicating the proportion of income that is consumed.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Average Propensity to Consume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Average Propensity to Consume (APC) measures the proportion of income that is consumed on average.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If APC is one, all income is consumed.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If APC is greater than one, consumption exceeds income, indicating borrowing or savings depletion.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If APC is less than one, consumption is less than income, indicating savings or investment.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Psychological Laws of Consumption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Psychological Law of Consumption states that consumption is a function of income.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 income increases, consumption also increases.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the increase in consumption is somewhat smaller than the increase in income.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implies that the marginal propensity to consume is less than one.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Relationship between Consumption Expenditure and Income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relationship between consumption expenditure and income is not proportional.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If consumption expenditure increases, income increases, but by a smaller amount.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relationship holds true for both average propensity to consume and marginal propensity to consume.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proportionality between consumption expenditure and income is not linear.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Depression and Investment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Depression is a state of low economic activity characterized by decreased investment.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Psychological Laws of Consumption help explain the behavior of consumption and investment during depression.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During a depression, consumption and investment decrease, leading to a decline in income.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concept of investment multiplier plays a role in understanding income generation during a depression.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Absolute Income Hypothesis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Absolute Income Hypothesis states that current consumption is determined by current income.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hypothesis argues that consumption is not related to permanent income or disposable income.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consumption pattern remains the same regardless of changes in income distribution or circumstances.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this hypothesis has been challenged by the Psychological Law of Consumption.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2023-10-17T02:27:25Z</dcterms:created>
  <dcterms:modified xsi:type="dcterms:W3CDTF">2023-10-17T02:27:25Z</dcterms:modified>
</cp:coreProperties>
</file>