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AI in the Sports Industry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Top 10 Applications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an AI Referee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referee improves accuracy in decision-making.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prevents wrong rulings based on limited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Big game-changing decisions refereed more accurately.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fairness and integrity in sports.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Improving Player Performance with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helps coaches enhance players'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provides insights into squad dynamics.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assists in overcoming opponents' weaknesses.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approach to maximizing player potential.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Broadcasting and Streaming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broadcasting and streaming quality.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selects relevant camera angles during games.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provides detailed statistics in real-time.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commentary and replays.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Optimizing Ad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provides better advertising chances for brands.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helps negotiate with advertisers.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targeting specific game fractions.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improves ad revenue for the sports industry.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Automated Sports Journalism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journalism is transforming sports media.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creates videos highlighting exciting moments.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saves time in curating sporting content.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improves the efficiency of sports journalism.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Match Predictions with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predict game results.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gathers and analyzes large amounts of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offers better predictions than humans.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assists bettors in maximizing their winnings.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Personalized Training and Diet Plans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helps create personalized plans for athletes.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evaluates performance on training appliances.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provides prompt advice to improve performance.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training and maximizes potential.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Scouting and Recruitment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 vision aids scouting in sports.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tracks players and collects performance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insights assist in informed recruitment decisions.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team building and performance.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Predictive Analysis and Ticketing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 improves ticketing efficiency.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predicts attendance and fan behavior.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helps optimize commodities and services.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enhances fan experience at sports events.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Improving Fan Engagement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technology enhances fan attention and engagement.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creations fascinate and inspire audiences.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viewer journey across sports events.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and technology transforming the fan experience.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2023-10-17T22:50:39Z</dcterms:created>
  <dcterms:modified xsi:type="dcterms:W3CDTF">2023-10-17T22:50:39Z</dcterms:modified>
</cp:coreProperties>
</file>