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48701/pexels-photo-33048701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44981/pexels-photo-33044981.jpeg?auto=compress&amp;cs=tinysrgb&amp;fit=crop&amp;h=1200&amp;w=800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47693/pexels-photo-33047693.jpeg?auto=compress&amp;cs=tinysrgb&amp;fit=crop&amp;h=1200&amp;w=800" TargetMode="External"/><Relationship Id="rId1" Type="http://schemas.openxmlformats.org/officeDocument/2006/relationships/image" Target="../media/Slide-14-image-1.png"/><Relationship Id="rId2" Type="http://schemas.openxmlformats.org/officeDocument/2006/relationships/image" Target="../media/image-14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49090/pexels-photo-33049090.jpeg?auto=compress&amp;cs=tinysrgb&amp;fit=crop&amp;h=1200&amp;w=800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Toys: A World of Wonder and Play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the magic, history, and impact of toys on our lives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Classic Toys: Enduring Fun</a:t>
            </a:r>
            <a:endParaRPr lang="en-US" sz="2300" dirty="0"/>
          </a:p>
        </p:txBody>
      </p:sp>
      <p:pic>
        <p:nvPicPr>
          <p:cNvPr id="3" name="Image 0" descr="https://images.pexels.com/photos/33048701/pexels-photo-3304870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Simple blocks foster creativity and problem-solving skills. Their versatility provides endless possibilities for imaginative construction projects and designs.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toys encourage role-playing and storytelling, allowing children to explore different characters and scenarios through imaginative play.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vehicles stimulate curiosity about mechanics and transportation, offering opportunities for creative play and learning about motion.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Board games promote strategic thinking, social interaction, and friendly competition, while providing hours of entertainment for families and friends.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Tech Toys: A New Era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interactivity and engagement keep children entertained and learning for longer periods.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Educational games and apps can improve cognitive skills, problem-solving abilities, and creativity.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Digital toys offer personalized learning experiences tailored to a child's individual needs and pace.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Excessive screen time can lead to eye strain, sleep disturbances, and sedentary lifestyles for kids.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high cost of advanced tech toys can create a disparity in access for children of different backgrounds.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Privacy concerns arise from data collection and online interactions within digital toy platforms.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Toys: Mirrors of Culture</a:t>
            </a:r>
            <a:endParaRPr lang="en-US" sz="2300" dirty="0"/>
          </a:p>
        </p:txBody>
      </p:sp>
      <p:pic>
        <p:nvPicPr>
          <p:cNvPr id="3" name="Image 0" descr="https://images.pexels.com/photos/33044981/pexels-photo-3304498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often embody a society's values, showcasing ideals like family, achievement, and gender roles through play scenarios.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Children develop their sense of self through play, and toys contribute to their understanding of who they are.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act as vehicles for cultural transmission, passing down traditions, stories, and historical narratives through play.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Globalization impacts toy design, introducing diverse cultural elements and blurring traditional boundaries within play experiences.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Ed Toys: Worth It?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Targeted skill development through focused design that enhances specific cognitive or motor abilities more effectively than generic toys.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High-quality materials and construction ensure durability, providing long-term value and potentially being passed down to younger children.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Engaging and stimulating design often captures children's attention for longer periods, fostering deeper learning and exploration opportunities.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 cost can be a barrier, limiting access for families with tighter budgets, making comparable, affordable alternatives more attractive.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Over-reliance on specific toys may hinder creativity and imaginative play, restricting children's ability to invent their own games and scenarios.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Children may quickly outgrow specialized toys, rendering them obsolete and creating waste; interest in them can be fleeting too.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Tomorrow's Playground</a:t>
            </a:r>
            <a:endParaRPr lang="en-US" sz="2300" dirty="0"/>
          </a:p>
        </p:txBody>
      </p:sp>
      <p:pic>
        <p:nvPicPr>
          <p:cNvPr id="3" name="Image 0" descr="https://images.pexels.com/photos/33047693/pexels-photo-3304769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now bridge the gap between tactile, real-world fun and engaging digital realms, creating a richer experience.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Expect to see more AR, VR, and AI integrated into toys, offering interactive and personalized play patterns.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are increasingly focused on learning through play, fostering creativity and problem-solving skills in children.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AI-powered toys can adapt to a child's learning pace and preferences, offering tailored and dynamic play sessions.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Magic of Toys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 Through the Ages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Power of Play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Toys: Building Blocks of Development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 Materials Through Time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Classic Toys: Enduring Fun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Tech Toys: A New Era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Toys: Mirrors of Culture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Ed Toys: Worth It?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Tomorrow's Playground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Magic of Toys</a:t>
            </a:r>
            <a:endParaRPr lang="en-US" sz="2300" dirty="0"/>
          </a:p>
        </p:txBody>
      </p:sp>
      <p:pic>
        <p:nvPicPr>
          <p:cNvPr id="3" name="Image 0" descr="https://images.pexels.com/photos/33049090/pexels-photo-3304909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are not just for children; they provide comfort, nostalgia, and a sense of playfulness for adults of all ages.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From building blocks to dolls, toys reflect and transmit cultural values, stories, and traditions across different societies.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facilitate learning through play, encouraging creativity, problem-solving, and social skills in an engaging way.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their boundless potential, toys unlock imagination, foster innovation, and inspire countless hours of entertainment and exploration.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 Through the Ages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-3000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Ancient Beginnings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Early toys, like rattles and dolls crafted from natural materials (clay, wood, stone), emerged in ancient civilizations like Egypt and Mesopotamia. These objects served not only as amusement but also...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1400s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Crafted Play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Renaissance witnessed a surge in handcrafted wooden toys, including dolls, toy soldiers, and miniature furniture. These toys were often commissioned by wealthy families, highlighting social stratification and artistic skill....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1900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Mass Production Era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Industrial Revolution revolutionized toy production, enabling mass manufacturing of tin toys, teddy bears, and board games. This era marked the rise of iconic toy companies and the accessibility of...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1980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Digital Revolution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advent of personal computers and video game consoles ushered in the digital era of play. Electronic toys and video games became increasingly popular, transforming play patterns and introducing new...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 Through the Ages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2010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Smart Toys Emerge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Connected and interactive toys entered the market, featuring artificial intelligence and augmented reality. These 'smart toys' learn and adapt to children's play, providing personalized experiences and integrating technology seamlessly into...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Power of Play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Play provides a joyful environment where children learn naturally through exploration and experimentation, fostering a love of learning.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Play ignites imagination, allowing children to explore possibilities, develop unique ideas, and express themselves freely.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Through play, children encounter challenges, develop critical thinking skills, and learn to devise creative solutions independently.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Collaborative play teaches essential social skills such as communication, cooperation, empathy, and conflict resolution with peers.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Toys: Building Blocks of Development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Toys like puzzles and building blocks enhance problem-solving and spatial reasoning from an early age, promoting cognitive development.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Rattles, stacking cups, and balls aid in refining fine and gross motor skills, crucial for physical coordination.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Dolls, action figures, and board games encourage cooperation, communication, and empathy among children during play.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Art supplies, musical instruments, and dress-up clothes foster imagination and self-expression through creative play activities.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Toy Materials Through Time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1800s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Wood &amp; Metal Reign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Early toys were primarily crafted from wood and metal. These materials provided durability and allowed for simple designs, reflecting the craftsmanship of the era. Think rocking horses, tin soldiers, and...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1900s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Celluloid's Debut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Celluloid, an early plastic, revolutionized toy manufacturing. It allowed for more intricate designs and brighter colors. However, its flammability posed safety concerns, paving the way for safer plastic alternatives. This...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1950s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Plastic Boom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introduction of polyethylene and PVC led to a surge in plastic toys. These materials were durable, inexpensive, and easily molded into various shapes. This era saw the rise of...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2000s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Eco-Friendly Shift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Growing environmental awareness has spurred a demand for sustainable toy materials. Manufacturers are exploring bioplastics, recycled plastics, and sustainably sourced wood. This represents a move towards eco-conscious toy production, prioritizing...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2025-07-17T15:01:27Z</dcterms:created>
  <dcterms:modified xsi:type="dcterms:W3CDTF">2025-07-17T15:01:27Z</dcterms:modified>
</cp:coreProperties>
</file>