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notesMasterIdLst>
    <p:notesMasterId r:id="rId11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9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Enhancing English Reading Skills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Unlocking the Power of Different Reading Styles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2" name="Shape 1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Time to learn English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English lessons for grade seven fifty teacher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One step away from completing first quarter lessons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Importance of Reading Skills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Ability to read and understand different texts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Key to success in studies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different reading styles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Knowing when and how to use them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Different Reading Styles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Skimming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Scanning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Extensive reading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Intensive reading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Skimming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Reading rapidly to get general information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Identifying main ideas and key points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Skipping irrelevant details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Ideal for previewing a text or finding specific information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Scanning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Rapidly moving eyes to locate specific details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Searching for keywords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Ideal for finding specific information quickly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Effective for answering questions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Extensive Reading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Reading large amounts of texts for general understanding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Reading for pleasure rather than studying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No follow-up discussions or tasks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Examples: newspapers, novels, magazines, online articles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Intensive Reading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Reading texts carefully and with full focus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Seeking a deep understanding of the topic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Recommended materials for in-depth knowledge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Examples: academic texts, research papers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Different reading styles can enhance reading skills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Choose the appropriate style based on the purpose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Skimming and scanning for efficient information retrieval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Extensive reading for general understanding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Intensive reading for in-depth knowledge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2023-10-16T13:37:20Z</dcterms:created>
  <dcterms:modified xsi:type="dcterms:W3CDTF">2023-10-16T13:37:20Z</dcterms:modified>
</cp:coreProperties>
</file>