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Organic Chemistry: Naming Organic Compounds and Functional Groups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Basics and Reactions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Organic Chemistry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Organic chemistry deals with carbon-based compounds and their functional groups.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Functional groups are groups of atoms responsible for characteristic reactions.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organic chemistry, carbon chains are common, with functional groups attached.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Recognizing functional groups is essential for naming organic compounds.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Naming Organic Compounds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Organic compounds are named based on their functional groups.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Functional groups determine the characteristic reactions of the compound.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 functional groups include alkanes, alkenes, alcohols, and carboxylic acids.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functional groups is crucial for naming and understanding compounds.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Alkanes and Alkenes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Alkanes have single carbon-carbon bonds and are saturated hydrocarbons.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Alkenes have carbon-carbon double bonds and are unsaturated hydrocarbons.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Alkanes and alkenes can undergo combustion and substitution reactions.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Naming alkanes and alkenes follows specific rules based on their carbon chains.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Alcohols and Carboxylic Acids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Alcohols have the OH group as their functional group.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Carboxylic acids have the COOH group as their functional group.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Alcohols and carboxylic acids undergo combustion and reaction with other compounds.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Naming alcohols and carboxylic acids follows specific rules based on their carbon chains.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Esters and Functional Group Reactions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Esters are formed from the reaction of carboxylic acids and alcohols.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Functional group reactions involve combining and transforming organic functional groups.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esters and functional group reactions is essential for organic chemistry understanding.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Properties and Uses of Organic Compounds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Organic compounds have various properties and uses.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Properties include combustion, solvency, and reactivity.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Organic compounds are used as fuels, solvents, and in various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properties and applications of organic compounds is crucial in practical contexts.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Polymerization and Polymer Types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Polymerization is the process of building large molecules (polymers) from smaller monomers.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 and condensation polymerization are the two main methods.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Synthetic polymers include nylon and terylene.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polymers include proteins and carbohydrates.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Structural Isomerism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Structural isomerism occurs when molecules have the same molecular formula but different structures.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Recognition of structural isomerism is important for understanding chemical and physical properties.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structures can lead to varying reactivities and behaviors.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Structural isomerism affects the naming and properties of organic compounds.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2023-10-17T16:08:13Z</dcterms:created>
  <dcterms:modified xsi:type="dcterms:W3CDTF">2023-10-17T16:08:13Z</dcterms:modified>
</cp:coreProperties>
</file>