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Supporting Spring Applications with GraalVM Native Image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Guide to Running Spring Apps in Native Environment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Spring applications and GraalVM native image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presentation content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using GraalVM native image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for framework developers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GraalVM Native Image?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Highly requested feature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runtime characteristics of GraalVM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memory efficiency and startup time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Predictable start performance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Strategy for Framework Support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framework support in GraalVM native image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faced by framework developers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of Iot processing in Spring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Expected scope, limitations, and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Spring Native Project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Spring Native project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Evolution of the project and community feedback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first-class support in Spring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Retiring the Spring Native experimental project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Spring Supports GraalVM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supporting features in a native image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Eligible metadata and hint contributions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analysis and code generation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Streamlining application compilation and packaging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Testing and Troubleshooting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Testing existing Spring applications in native image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Running applications in Ao mode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Running test suites in native image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and addressing issues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Adding Reflection Support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runtime hint registration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Registering constructors and methods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Contributing metadata for resource loading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metadata for proxies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and considerations of using GraalVM native image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work and future developments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2023-10-17T08:54:49Z</dcterms:created>
  <dcterms:modified xsi:type="dcterms:W3CDTF">2023-10-17T08:54:49Z</dcterms:modified>
</cp:coreProperties>
</file>