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Persistence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to Achieve Success through Perseverance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Persistence is key to achieving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the ability to keep going despite setbacks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shows that persistent individuals are more likely to reach their goals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how to develop persistence and unlock your potential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Obstacles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common obstacles that hinder progress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Fear of failure and self-doubt often hold us back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techniques to overcome these obstacles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a growth mindset to view challenges as opportunities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Goal Setting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clear and achievable goals is crucial for staying persistent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SMART goals: Specific, Measurable, Attainable, Relevant, and Time-bound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 down big goals into smaller, manageable tasks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Celebrate milestones to stay motivated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Resilience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Resilience is crucial for bouncing back from setbacks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coping mechanisms to handle stress and adversity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failures and use them as opportunities to grow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self-care to maintain physical and mental well-being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Maintaining Motivation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Motivation is essential for sustaining persistence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your intrinsic motivation and align it with your goals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supportive environment and surround yourself with positive influences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visualization and positive affirmations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Persistence is a skill that can be developed and refined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embracing persistence, you can overcome obstacles and achieve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practice and cultivate persistence in all aspects of life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2023-10-16T22:03:12Z</dcterms:created>
  <dcterms:modified xsi:type="dcterms:W3CDTF">2023-10-16T22:03:12Z</dcterms:modified>
</cp:coreProperties>
</file>