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Power Lifting: Unleashing Inner Strength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World of Colombian Lifting Champions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Power Lifting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Lifting is a strength sport that focuses on three main lifts: squat, bench press, and deadlift.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requires immense physical and mental strength.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Colombian lifters have gained recognition in the international powerlifting community.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deeper into their training and achievements.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Colombian Lifting Champions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Colombian lifters like Gomez and Bai have made significant contributions to the sport.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excel in power lifting competitions and inspire others with their dedication.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athletes have become household names in Colombia and beyond.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discover their journey to becoming champions.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Training Regimen of Colombian Lifters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Colombian lifters follow a disciplined training regimen to maximize their strength and performance.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training includes specific exercises for each of the power lifts.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also focus on improving their mental resilience and mindset.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their training techniques and strategies.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Colombian Lifters' Impact on the Sport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Colombian lifters have elevated the standard of power lifting.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impressive performances have inspired a new generation of lifters.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contributed to the growth and popularity of the sport.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delve deeper into their impact and legacy.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Colombian lifters, with their dedication and passion, have redefined power lifting.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continue to inspire others to push their limits and unleash their inner strength.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journey showcases the power of determination and hard work.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celebrate their achievements and the sport of power lifting!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2023-10-17T08:23:56Z</dcterms:created>
  <dcterms:modified xsi:type="dcterms:W3CDTF">2023-10-17T08:23:56Z</dcterms:modified>
</cp:coreProperties>
</file>