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Role of Concepts in Modern American Capitalism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Concepts on the Capitalist System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role of concepts in modern American capitalism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and analyzing concepts in the context of capitalism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Brief explanation of the concept of capitalism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key concepts to be discussed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Concepts and their Importance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explanation of concepts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concepts in shaping and driving modern American capitalism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concepts that have influenced the capitalist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how concepts can lead to innovation and economic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Concepts in Modern American Capitalism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key concepts in modern American capitalism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concept of time in relation to capitalism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the concept of capitalism in the digital 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concept of personal branding and its impact on capitalism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Modern American Capitalism and the Internet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influence of the internet on modern American capitalism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the internet on consumer behavior and market dynamics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online platforms and their role in facilitating capitalism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opportunities presented by the internet in the realm of capitalism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Robert Samples: A Case Study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Robert Samples and his contribution to modern American capitalism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Samples' concept-driven approach to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success and impact of Samples' concepts on capitalism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Analysis of the relevance of Samples' concepts in the digital 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key concepts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Reflection on the importance of concepts in modern American capitalism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of understanding and analyzing concepts for future economic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2023-10-16T20:00:41Z</dcterms:created>
  <dcterms:modified xsi:type="dcterms:W3CDTF">2023-10-16T20:00:41Z</dcterms:modified>
</cp:coreProperties>
</file>