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तर्क संगत निर्णय लेना हरबर्ट साइमन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लेने की कला को समझें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नैतिक निर्णय लेना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लेते समय नैतिकता का पालन करना महत्वपूर्ण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अपने मूल्यों और सिद्धांतों के अनुसार निर्णय लें।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अपने निर्णयों के हितधारकों पर प्रभाव पर विचार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नैतिक दुविधाओं का समाधान कैसे करें?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नैतिक नेतृत्व को बढ़ावा देना।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लेना: एक सतत प्रक्रिया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लेने की प्रक्रिया में लगातार सीखते रहना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अपने अनुभवों से सीखें।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निर्णय लेने की प्रक्रिया को बेहतर बनाने के लिए प्रतिक्रिया का उपयोग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बदलते परिस्थितियों के अनुकूल बनें।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लेने में कभी हार न मानें।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इस प्रस्तुति में भाग लेने के लिए धन्यवाद!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क्या आपके कोई प्रश्न हैं?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किसी भी प्रश्न के लिए कृपया संपर्क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 आपके साथ आगे की चर्चा के लिए उत्सुक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आपके भविष्य के प्रयासों के लिए शुभकामनाएं!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लेना: एक परिचय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सीमित तर्कसंगतता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लेने के चरण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पूर्वाग्रहों की भूमिका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अंतर्ज्ञान का महत्व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लेने में तकनीक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संगठनों में निर्णय लेना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नैतिक निर्णय लेना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लेना: एक सतत प्रक्रिया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लेना: एक परिचय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हमारे जीवन में निर्णय महत्वपूर्ण भूमिका निभाते हैं, हमारे भविष्य को आकार देते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साइमन ने निर्णय लेने की प्रक्रिया को समझने में महत्वपूर्ण योगदान दिया।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साइमन ने तर्कसंगतता की अवधारणा को चुनौती दी और 'सीमित तर्कसंगतता' का प्रस्ताव रखा।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तर्कसंगत निर्णय वह है जो उपलब्ध जानकारी और संसाधनों के आधार पर सर्वोत्तम परिणाम प्रदान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की प्रक्रिया में समस्या को पहचानना, जानकारी एकत्र करना, विकल्पों का मूल्यांकन करना और एक विकल्प का चयन करना शामिल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सीमित तर्कसंगतता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हमारे पास हमेशा निर्णय लेने के लिए आवश्यक सभी जानकारी नहीं होती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हमारी सोचने और जानकारी को संसाधित करने की क्षमता सीमित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अक्सर, हमें सीमित समय में निर्णय लेने की आवश्यकता होती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सर्वोत्तम समाधान के बजाय, हम अक्सर 'पर्याप्त अच्छा' समाधान चुनते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सीमित तर्कसंगतता का उपयोग उपभोक्ता व्यवहार और संगठनात्मक निर्णय लेने को समझने के लिए किया जा सकता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लेने के चरण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सबसे पहले, हमें उस समस्या को पहचानने की आवश्यकता है जिसे हल करने की आवश्यकता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फिर, हमें निर्णय लेने के लिए आवश्यक जानकारी एकत्र करनी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इसके बाद, हमें विभिन्न विकल्पों का मूल्यांकन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अंत में, हमें एक विकल्प का चयन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चयनित विकल्प को लागू करें और परिणामों का मूल्यांकन करें।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पूर्वाग्रहों की भूमिका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पूर्वाग्रह निर्णय लेने में त्रुटियों का कारण बन सकते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मान्यताओं की पुष्टि करने वाली जानकारी पर ध्यान केंद्रित करने की प्रवृत्ति।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पहली जानकारी पर अत्यधिक निर्भरता।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आसानी से उपलब्ध जानकारी पर अधिक निर्भरता।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पूर्वाग्रहों के बारे में जागरूक होकर, हम निर्णय लेने में त्रुटियों से बच सकते हैं।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अंतर्ज्ञान का महत्व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अंतर्ज्ञान एक तेज और सहज निर्णय लेने की प्रक्रिया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अंतर्ज्ञान हमें तेजी से निर्णय लेने में मदद कर सकता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अंतर्ज्ञान हमेशा सही नहीं होता है और पूर्वाग्रहों से प्रभावित हो सकता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अंतर्ज्ञान का उपयोग तब किया जाना चाहिए जब समय कम हो या जानकारी अपूर्ण हो।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अभ्यास और अनुभव के माध्यम से अंतर्ज्ञान को सुधारा जा सकता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लेने में तकनीक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डेटा विश्लेषण निर्णय लेने में मदद कर सकता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कृत्रिम बुद्धिमत्ता का उपयोग निर्णय लेने में किया जा सकता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समर्थन प्रणाली निर्णय लेने की प्रक्रिया में सहायता कर सकती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तकनीक हमें अधिक जानकारीपूर्ण और तर्कसंगत निर्णय लेने में मदद कर सकती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तकनीक को सावधानी से उपयोग किया जाना चाहिए और मानव निर्णय को प्रतिस्थापित नहीं करना चाहिए।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संगठनों में निर्णय लेना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संगठनों में, निर्णय अक्सर सामूहिक रूप से लिए जाते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टीमवर्क और सहयोग से बेहतर निर्णय लिए जा सकते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संघर्ष को रचनात्मक रूप से प्रबंधित किया जाना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नेताओं को निर्णय लेने की प्रक्रिया का मार्गदर्शन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लेने में पारदर्शिता और जवाबदेही महत्वपूर्ण हैं।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2025-04-18T04:55:41Z</dcterms:created>
  <dcterms:modified xsi:type="dcterms:W3CDTF">2025-04-18T04:55:41Z</dcterms:modified>
</cp:coreProperties>
</file>