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notesMasterIdLst>
    <p:notesMasterId r:id="rId1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10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2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3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4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5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6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7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8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9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3" name="Text 1"/>
          <p:cNvSpPr/>
          <p:nvPr/>
        </p:nvSpPr>
        <p:spPr>
          <a:xfrm>
            <a:off x="0" y="2651760"/>
            <a:ext cx="121920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2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The Genius of Johan: Exploring Morality and Villainy</a:t>
            </a:r>
            <a:endParaRPr lang="en-US" sz="3200" dirty="0"/>
          </a:p>
        </p:txBody>
      </p:sp>
      <p:sp>
        <p:nvSpPr>
          <p:cNvPr id="4" name="Text 2"/>
          <p:cNvSpPr/>
          <p:nvPr/>
        </p:nvSpPr>
        <p:spPr>
          <a:xfrm>
            <a:off x="0" y="3749040"/>
            <a:ext cx="1219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80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 Deep Dive into the Complex Motivations of a Good Villain</a:t>
            </a:r>
            <a:endParaRPr lang="en-US" sz="1800" dirty="0"/>
          </a:p>
        </p:txBody>
      </p:sp>
      <p:sp>
        <p:nvSpPr>
          <p:cNvPr id="5" name="Shape 3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6" name="Shape 4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7" name="Shape 5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8" name="Shape 6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9" name="Shape 7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0" name="Shape 8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1" name="Shape 9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2" name="Shape 10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3" name="Shape 11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The Puzzling Finale and the Legacy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The mystery behind Johan's fate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16916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Did he escape to continue his killings?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The emotional closure and redemption of others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The resolution of unanswered questions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1600200" y="31546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The lasting impact of a complex villain</a:t>
            </a:r>
            <a:endParaRPr lang="en-US" sz="1600" dirty="0"/>
          </a:p>
        </p:txBody>
      </p:sp>
      <p:pic>
        <p:nvPicPr>
          <p:cNvPr id="8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9" name="Text 6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Introduction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Examining the motivations of villains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16916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Challenging the idea of inherent evil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The subjective nature of good and evil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242316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The dichotomy of good villains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The blurred lines between right and wrong</a:t>
            </a:r>
            <a:endParaRPr lang="en-US" sz="1600" dirty="0"/>
          </a:p>
        </p:txBody>
      </p:sp>
      <p:pic>
        <p:nvPicPr>
          <p:cNvPr id="8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9" name="Text 6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Johan Liebert: The Compelling Antagonist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Johan as a protagonist from a different perspective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Striving for power and challenging societal norms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Seeking justice or survival?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1546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The duality of good and evil within Johan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1600200" y="35204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The enigmatic monster within</a:t>
            </a:r>
            <a:endParaRPr lang="en-US" sz="1600" dirty="0"/>
          </a:p>
        </p:txBody>
      </p:sp>
      <p:pic>
        <p:nvPicPr>
          <p:cNvPr id="8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9" name="Text 6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The Pursuit of Power and Just Ends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The ethical dilemma of achieving goals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16916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The morality of going against societal norms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The justification of righteous acts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242316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The consequences of extreme measures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The line between heroism and villainy</a:t>
            </a:r>
            <a:endParaRPr lang="en-US" sz="1600" dirty="0"/>
          </a:p>
        </p:txBody>
      </p:sp>
      <p:pic>
        <p:nvPicPr>
          <p:cNvPr id="8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9" name="Text 6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The Antagonist Beyond Evil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The elusive motivation of the true monster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16916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The impossibility of defining his evil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Understanding the concept of evil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242316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The subjective nature of morality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The fine line between good villains and true monsters</a:t>
            </a:r>
            <a:endParaRPr lang="en-US" sz="1600" dirty="0"/>
          </a:p>
        </p:txBody>
      </p:sp>
      <p:pic>
        <p:nvPicPr>
          <p:cNvPr id="8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9" name="Text 6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The Flawed Hero and the Cost of Goodness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The cost of saving a life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16916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The unintended consequences of virtuous acts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The downfall of a once successful career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242316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Losing everything for doing what's right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Striving to correct a monumental mistake</a:t>
            </a:r>
            <a:endParaRPr lang="en-US" sz="1600" dirty="0"/>
          </a:p>
        </p:txBody>
      </p:sp>
      <p:pic>
        <p:nvPicPr>
          <p:cNvPr id="8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9" name="Text 6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The Philosophy of Nihilism and Morality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The influence of German philosophers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16916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The concept of the Übermensch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Escaping societal constraints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242316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The rejection of objective morality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The human experience of love and cruelty</a:t>
            </a:r>
            <a:endParaRPr lang="en-US" sz="1600" dirty="0"/>
          </a:p>
        </p:txBody>
      </p:sp>
      <p:pic>
        <p:nvPicPr>
          <p:cNvPr id="8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9" name="Text 6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The Transcendence of Love and Cruelty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Children as complex mechanisms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16916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The shaping of a monster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The value of empathy and cruelty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242316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The role of upbringing and environment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The power of love and fear</a:t>
            </a:r>
            <a:endParaRPr lang="en-US" sz="1600" dirty="0"/>
          </a:p>
        </p:txBody>
      </p:sp>
      <p:pic>
        <p:nvPicPr>
          <p:cNvPr id="8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9" name="Text 6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The Empty Void and the Perfect Suicide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The ultimate loneliness of an existence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16916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Standing alone at the end of the world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The pursuit of perfection in self-destruction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The loss of significance in one's own name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1600200" y="31546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Achieving the greatest accomplishment</a:t>
            </a:r>
            <a:endParaRPr lang="en-US" sz="1600" dirty="0"/>
          </a:p>
        </p:txBody>
      </p:sp>
      <p:pic>
        <p:nvPicPr>
          <p:cNvPr id="8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9" name="Text 6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2023-10-18T17:02:50Z</dcterms:created>
  <dcterms:modified xsi:type="dcterms:W3CDTF">2023-10-18T17:02:50Z</dcterms:modified>
</cp:coreProperties>
</file>