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Contradictions in Islamic Beliefs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inconsistencies in Muslim beliefs about the Bible and the Quran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Muslims commanded to say they believe in what is revealed to them and Christians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Muslims claim the Bible is corrupted and reject 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Muslims claim our God is a false god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Facts: Christian belief in the Trinity and Jesus' crucifixion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Conclusion: Muslims cannot believe in the Bible and the Quran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Corruption of the Bible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Quran affirms Torah and gospel revealed by Allah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Muslims claim the Bible was corrupted by men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Allah's guidance ended up misguiding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Verse: Quran declares that no one can change Allah's words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Muslims assert Bible was corrupted by Paul or later Christians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Facts: Quran confirms Christians had the gospel during Muhammad's time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Authority of the Gospel for Christians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Quran commands Christians to judge by the gospel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Muslims assume Quran judges the Bible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Verse: Quran states people of the book have no ground to stand upon without the Torah and gospel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Why Allah appeals to a corrupt book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Conclusion: Quran affirms the authority of the gospel for Christians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Muhammad and Doubts about Revelations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Muhammad had doubts about his revelations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Allah commanded Muhammad to seek confirmation from the people of the book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Contradiction: Muhammad's lack of serious verification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Facts: Quran affirms inspiration, preservation, and authority of the people of the book's scriptures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Conclusion: Quran puts Muslims in an inescapable dilemma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action: Encourage Muslims to obey the gospel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2023-10-17T20:37:42Z</dcterms:created>
  <dcterms:modified xsi:type="dcterms:W3CDTF">2023-10-17T20:37:42Z</dcterms:modified>
</cp:coreProperties>
</file>