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Impact of AI in Various Fields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overview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AI applications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state and future potential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diagnostics and disease prediction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patient care and treatment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Assisting in drug discovery and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in patient privacy and data security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learning experiences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Automated grading and feedback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students at risk of academic failure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in data privacy and algorithm bias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Finance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Automated trading and investment management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Risk assessment and fraud detection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customer experience through chatbots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in algorithmic bias and job displacement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and Challenges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technologies like machine learning and deep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implications and regulation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employment and workforce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AI aligns with human values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2023-10-16T13:26:13Z</dcterms:created>
  <dcterms:modified xsi:type="dcterms:W3CDTF">2023-10-16T13:26:13Z</dcterms:modified>
</cp:coreProperties>
</file>