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Overcoming Challenges in Employment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Exploring the Story of a 41-Year-Old Job Seeker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Financial Choices and Priorities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Job seeker's allocation of funds towards non-essential expenses indicates questionable financial choices.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Discuss prioritizing essential expenses over discretionary spending.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Address the importance of budgeting and financial discipline.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 the impact of financial decisions on overall well-being.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 and Reflection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Job seeker's unwillingness to make necessary changes hinders progress.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Reflect on the impact of personal choices on employment prospects.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Discuss the importance of self-awareness and adaptability in job search.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 the potential for personal growth and positive transformation.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Welcome back to the Graham Staffing show!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Today, we discuss a unique case of job search challenges.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Let's delve into the story of a 41-year-old job seeker.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Join us as we explore the unexpected twists in his journey.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Blacklisted and Criminal Background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41-year-old job seeker faces blacklisting due to criminal background.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Challenges of finding employment with limited job options.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Discuss the impact of reputation and references on job prospects.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Address potential difficulties of navigating the job market with a criminal background.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Repercussions of Online Behavior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Job seeker's controversial online statements cause legal trouble.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Discuss the implications of threats made on social media.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Address the importance of online conduct for job opportunities.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Explain the impact of reputation management in the digital age.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Transition to Entrepreneurship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Job seeker starts an advertising agency but faces unexpected challenges.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Discuss the impact of personal circumstances on entrepreneurial ventures.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 the importance of adaptability and resilience in entrepreneurship.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Address the potential transferable skills gained from starting a business.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Dependency on Parents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Job seeker's reliance on parental support raises questions of independence.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Discuss the role of parental support in adulthood.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Address the challenges faced by parents supporting adult children.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Explore the psychological and financial impact of dependency.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Financial Struggles and Debt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Job seeker's financial challenges due to loans and frivolous spending.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Address the consequences of financial mismanagement on stability.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Discuss the impact of debt on job search and overall well-being.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 the importance of financial responsibility.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Unrealistic Expectations and Attitude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Job seeker's unrealistic expectations and inflated ego hinder employment prospects.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Discuss the balance between career ambitions and realistic opportunities.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Address the importance of humility and adaptability in job search.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 the potential consequences of an entitled attitude.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Exploring Viable Job Options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Job seeker's resistance to lower-tier job opportunities limits potential options.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Discuss the trade-off between job satisfaction and financial stability.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Address the importance of seizing opportunities for growth and stability.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 the potential benefits of accepting temporary compromises.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2023-10-17T15:22:39Z</dcterms:created>
  <dcterms:modified xsi:type="dcterms:W3CDTF">2023-10-17T15:22:39Z</dcterms:modified>
</cp:coreProperties>
</file>