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Cloud Computing Models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Infrastructure as a Service, Software as a Service, Platform as a Service, and more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Cloud Computing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Running an application on the internet without your own equipment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Infrastructure as a Service (IaaS)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Hardware as a Service (HaaS)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Outsourcing equipment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Infrastructure as a Service (IaaS)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Outsourced hardware and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Responsible for loading application and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May or may not include operating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of data is the user's responsibility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Software as a Service (SaaS)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need to create software or manage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 and data located in the cloud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Provider is responsible for managing and securing data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 user only needs to log in and use the application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Platform as a Service (PaaS)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Cloud-based system for building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Provider manages infrastructure and provides building blocks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build applications without worrying about servers or data centers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blocks pre-designed for common application components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On-Premises Deployment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components are hosted in the user's own data center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Network, servers, operating systems, and applications are all in-house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reliance on cloud providers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Full control and responsibility for infrastructure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Public, Community, Private, and Hybrid Cloud Models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 model: Accessible to everyone on the internet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Community model: Multiple organizations sharing resources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model: Cloud technology within the user's own data center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Hybrid model: Combination of public and private cloud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Desktop as a Service (DaaS)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Cloud-based technology for managing workstations and desktops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remote access to a full desktop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Minimal hardware resources required on the user's end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Bandwidth is a significant requirement for remote desktop access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cloud computing models for various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model based on requirements and responsibilities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considerations: hardware, infrastructure, software, and data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Cloud computing offers flexibility, scalability, and simplified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2023-10-18T17:31:38Z</dcterms:created>
  <dcterms:modified xsi:type="dcterms:W3CDTF">2023-10-18T17:31:38Z</dcterms:modified>
</cp:coreProperties>
</file>