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Role of Peace in Political Leadership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importance of peace in shaping effective politicians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Peace is a crucial element for effective political leadership.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impact of peace on political candidates and parties.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role of peace in shaping politicians and policies.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benefits of a peaceful approach in politics.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Need for Peaceful Politicians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having politicians who prioritize peace.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trust with constituents through peaceful actions.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Promoting diplomacy and conflict resolution in policy-making.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a peaceful and stable political environment.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Impact of Peaceful Policies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of policies that prioritize peace.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Reduction in violence and conflicts within society.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quality of life for citizens.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Promotion of economic growth and development.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and Obstacles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Overcoming resistance to peaceful policies.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Navigating political opposition and conflicting agendas.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the complexities of international relations.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Balancing peace with other national interests.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significance of peace in political leadership.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Encouraging politicians to embrace a peaceful approach.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Fostering a culture of peace within society.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Motivating future generations to prioritize peace in politics.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2023-10-16T17:21:39Z</dcterms:created>
  <dcterms:modified xsi:type="dcterms:W3CDTF">2023-10-16T17:21:39Z</dcterms:modified>
</cp:coreProperties>
</file>