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Solid Waste Management: Challenges and Solutions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Comprehensive Overview of Solid Waste Management Practices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Solid Waste Management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Solid waste refers to any unwanted or discarded material that is not liquid or gas.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Solid waste management involves the collection, transportation, and disposal of waste to minimize its impact on the environment.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Various types of solid waste include municipal waste, industrial waste, and special waste.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Proper management of solid waste is crucial to prevent pollution and protect public health.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Current Challenges in Solid Waste Management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Worrying rise in solid waste generation due to population growth and urbanization.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Flash floods caused by improper disposal of waste, leading to clogged drainage systems.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Mineral extraction from solid waste poses environmental risks, such as soil and water contamination.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Solid waste management practices need improvement to address these challenges effectively.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Legislative Framework for Solid Waste Management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Republic Act 9003: Solid Waste Management Act of 2000 is the primary law governing waste management in the Philippines.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act establishes provisions for waste segregation, recycling, and proper disposal.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National Solid Waste Management Commission and the National Ecology Center play crucial roles in implementing this law.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Efforts are being made to enforce the act and establish material recovery facilities for waste segregation.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Status and Data on Solid Waste Management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National Solid Waste Management Status Report (2015) provides valuable insights into waste management practices.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2015, the report identified 40,087.45 tons of waste generated, an increase from previous years.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Hong Kong's waste management practices in 2016 serve as a benchmark for improvement.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report emphasizes the need for better waste segregation and management efforts.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Types of Solid Waste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Biodegradable waste: Organic waste that can be decomposed by natural processes.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Nuclear waste: Radioactive waste produced by nuclear power plants or other nuclear activities.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Solid waste: Non-liquid and non-gaseous waste materials generated from various sources.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Electronic waste: Discarded electronic devices and components that can be hazardous if not properly managed.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Environmental Organizations and Initiatives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Bantay Kalikasan: An organization focused on protecting the environment and promoting sustainable practices.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Clean and Green Foundation: A foundation dedicated to environmental conservation and awareness.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Material Recovery Facilities: Established under Republic Act 9003, these facilities promote waste segregation and recycling.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Republic Act 115: Legislation supporting the establishment and operation of material recovery facilities.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Solid waste management is a pressing issue that requires effective solutions.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Legislation, awareness campaigns, and improved waste management practices are essential for a sustainable environment.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Collaboration between government bodies, NGOs, and communities is crucial for successful waste management.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Continued efforts and innovation are needed to mitigate the challenges and achieve sustainable solid waste management.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2023-10-18T02:45:30Z</dcterms:created>
  <dcterms:modified xsi:type="dcterms:W3CDTF">2023-10-18T02:45:30Z</dcterms:modified>
</cp:coreProperties>
</file>