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Digital Marketing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new opportunities in the digital 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Digital marketing is the future of advertising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Reach a global audience with targeted campaigns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Cost-effective and measurable results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ahead of the competition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data to make informed decisions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Social Media Marketing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 the power of social media platforms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with your audience in real-time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brand awareness and loyalty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Target specific demographics with precision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 the impact of your campaigns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Search Engine Optimization (SEO)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your website's visibility on search engines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Drive organic traffic and increase conversions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up-to-date with search engine algorithms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 content to rank higher in search results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 user experience for higher engagement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Content Marketing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valuable and relevant content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 industry expertise and credibility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Attract and retain customers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Distribute content across multiple channels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 the effectiveness of your content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Email Marketing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Reach customers directly in their inbox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 messages for better engagement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Drive traffic to your website or landing page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Segment your audience for targeted campaigns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 and analyze email campaigns' performance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2023-10-17T02:31:11Z</dcterms:created>
  <dcterms:modified xsi:type="dcterms:W3CDTF">2023-10-17T02:31:11Z</dcterms:modified>
</cp:coreProperties>
</file>