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Next.js: Unlocking the Future of Web Development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Why Next.js is the Best Way to Use React in 2023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Next.js is not the same as React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Controversy sparked due to an email taken out of context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Next.js extends React with additional features and capabilities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Ultimate Next.js course releasing on September 22nd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Next.js vs React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is the base for Next.js, but they are not the same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Next.js can handle server-side rendering (SSR) reliably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server components are still experimental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Next.js adds features and capabilities beyond React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Changing the Way we Think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server-side and client-side code execution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server components in Next.js for SSR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client components for interactivity on the client-side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Server-Side Rendering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Faster initial page load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client-side load and improved performance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Better SEO and search engine crawlability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user experience and reduced waiting time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Resource Proximity and Security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network latency and improved data locality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security by keeping sensitive data on the server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Server-side rendering can optimize resource usage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Next.js is the recommended way to use React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Next.js offers file-based routing and improved state management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dive into Next.js with the Ultimate Next.js course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2023-10-17T13:25:38Z</dcterms:created>
  <dcterms:modified xsi:type="dcterms:W3CDTF">2023-10-17T13:25:38Z</dcterms:modified>
</cp:coreProperties>
</file>