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Art of Baking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 the Secrets to Creating Perfect Bread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Baking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the basics of bread 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importance of ingredients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role of temperature in dough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art of kneading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 the technique of fermentation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your creativity with bread shaping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Ingredients for Perfect Bread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Essential ingredients for bread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Correct measurements for each ingredient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yeast or sourdough starter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Special ingredients to enhance flavor and texture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Temperature Control and Kneading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temperature in dough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Ideal temperature range for kneading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techniques for kneading dough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to achieve the perfect dough consistency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Mastering Fermentation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fermentation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that affect fermentation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Tips to control fermentation for desired results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Signs of properly fermented dough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 of Bread Shaping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Techniques for shaping different types of bread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Tips for achieving impressive bread shapes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proper shaping for even baking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the aesthetic appeal of your bread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key elements of successful bread 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experiment and explore new recipes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Tips for troubleshooting common bread baking issues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Resources for further learning and inspiration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2023-10-17T16:01:18Z</dcterms:created>
  <dcterms:modified xsi:type="dcterms:W3CDTF">2023-10-17T16:01:18Z</dcterms:modified>
</cp:coreProperties>
</file>