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Art of Baking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Discover the Secrets to Creating Perfect Bread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Baking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Learn the basics of bread making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Explore the importance of ingredients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 the role of temperature in dough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Discover the art of kneading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Master the technique of fermentation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Unleash your creativity with bread shaping</a:t>
            </a:r>
            <a:endParaRPr lang="en-US" sz="1600" dirty="0"/>
          </a:p>
        </p:txBody>
      </p:sp>
      <p:pic>
        <p:nvPicPr>
          <p:cNvPr id="9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0" name="Text 7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Ingredients for Perfect Bread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Essential ingredients for bread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Correct measurements for each ingredient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role of yeast or sourdough starter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Special ingredients to enhance flavor and texture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Temperature Control and Kneading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Importance of temperature in dough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Ideal temperature range for kneading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Different techniques for kneading dough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How to achieve the perfect dough consistency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Mastering Fermentation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the fermentation process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Factors that affect fermentation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Tips to control fermentation for desired results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Signs of properly fermented dough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Art of Bread Shaping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Techniques for shaping different types of bread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Tips for achieving impressive bread shapes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Importance of proper shaping for even baking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Enhancing the aesthetic appeal of your bread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Recap of the key elements of successful bread making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Encouragement to experiment and explore new recipes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Tips for troubleshooting common bread baking issues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Resources for further learning and inspiration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2023-10-17T16:01:18Z</dcterms:created>
  <dcterms:modified xsi:type="dcterms:W3CDTF">2023-10-17T16:01:18Z</dcterms:modified>
</cp:coreProperties>
</file>