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the Industrial Revolution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Linear Development to Exponential Progress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Industrial Revolution marked a turning point in human history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shifted from linear development to exponential progress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Almost everything we rely on today has its origins in this pivotal episode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Today, we will explore the significance of the Industrial Revolution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Origin of Humanity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kit of DNA analysis by Majeritage can reveal your genetic origins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your ancestral roots or find distant relatives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Easy-to-use and straightforward process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diversity of your genetic heritage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Revolutionary DNA Results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experience with the Majeritage DNA analysis kit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51.8% Iberian heritage, specifically Asturias region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31% Northwestern European heritage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7.4% Italian, 7.8% Sub-Saharan African, 1.2% Nigerian, and 0.8% Native American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 your own genetic heritage with Majeritage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Industrial Revolution Begins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Mid-18th century marked the start of the first Industrial Revolution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Steam engine by James Watt (1769) accelerated industrial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transportation, mining, textiles, and agriculture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 Britain led the industrialization, followed by other nations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class of wealthy bourgeoisie challenged the old order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on Society and Class Struggle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Industrialization created a class divide and social tensions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Bourgeoisie became revolutionary, driving movements like the French Revolution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Working-class, or proletariat, faced harsh working conditions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Marxist principles emphasized class struggle and worker empowerment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Revolutionary ideals spread worldwide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Second Industrial Revolution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Mid-19th century brought the second Industrial Revolution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Major advancements in combustion engines and electricity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Europe's industrial powers expanded globally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progress fueled conflicts like World War I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and economic changes persisted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Results of Industrialization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Explosive population growth and demographic changes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Improvements in healthcare and increased life expectancy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increase in global GDP and energy consumption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Persistent inequalities and environmental challenges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efforts for sustainable development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Industrial Revolution transformed the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linear development to exponential progress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 benefits in terms of technology, healthcare, and economy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inequalities persist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efforts for a sustainable and equitable future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2023-10-17T15:42:05Z</dcterms:created>
  <dcterms:modified xsi:type="dcterms:W3CDTF">2023-10-17T15:42:05Z</dcterms:modified>
</cp:coreProperties>
</file>